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8" d="100"/>
          <a:sy n="38" d="100"/>
        </p:scale>
        <p:origin x="-1589" y="-31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DECC8-E431-4CA0-9A61-5FF3FFEB32BE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930C0-7166-41F2-B72C-05D1160B2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3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930C0-7166-41F2-B72C-05D1160B214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31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FC9C-F324-4498-891B-742D0DE55CAF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280518-D86F-46AD-A489-68DB62F62D3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FC9C-F324-4498-891B-742D0DE55CAF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0518-D86F-46AD-A489-68DB62F62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FC9C-F324-4498-891B-742D0DE55CAF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0518-D86F-46AD-A489-68DB62F62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84FC9C-F324-4498-891B-742D0DE55CAF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280518-D86F-46AD-A489-68DB62F62D3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FC9C-F324-4498-891B-742D0DE55CAF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280518-D86F-46AD-A489-68DB62F62D3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84FC9C-F324-4498-891B-742D0DE55CAF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280518-D86F-46AD-A489-68DB62F62D3A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D84FC9C-F324-4498-891B-742D0DE55CAF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9280518-D86F-46AD-A489-68DB62F62D3A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FC9C-F324-4498-891B-742D0DE55CAF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280518-D86F-46AD-A489-68DB62F62D3A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FC9C-F324-4498-891B-742D0DE55CAF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280518-D86F-46AD-A489-68DB62F62D3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84FC9C-F324-4498-891B-742D0DE55CAF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280518-D86F-46AD-A489-68DB62F62D3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84FC9C-F324-4498-891B-742D0DE55CAF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280518-D86F-46AD-A489-68DB62F62D3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D84FC9C-F324-4498-891B-742D0DE55CAF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9280518-D86F-46AD-A489-68DB62F62D3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1111052"/>
            <a:ext cx="3816424" cy="2677988"/>
          </a:xfrm>
        </p:spPr>
        <p:txBody>
          <a:bodyPr>
            <a:noAutofit/>
          </a:bodyPr>
          <a:lstStyle/>
          <a:p>
            <a:pPr algn="ctr"/>
            <a:r>
              <a:rPr lang="uk-UA" sz="28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Учнів 33-е групи: </a:t>
            </a:r>
          </a:p>
          <a:p>
            <a:pPr algn="ctr"/>
            <a:r>
              <a:rPr lang="uk-UA" sz="28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Котильової Ані, </a:t>
            </a:r>
          </a:p>
          <a:p>
            <a:pPr algn="ctr"/>
            <a:r>
              <a:rPr lang="uk-UA" sz="28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Костюк Тетяни, </a:t>
            </a:r>
          </a:p>
          <a:p>
            <a:pPr algn="ctr"/>
            <a:r>
              <a:rPr lang="uk-UA" sz="28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Дементьєва Микити </a:t>
            </a:r>
            <a:endParaRPr lang="ru-RU" sz="2800" b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69160"/>
            <a:ext cx="9156616" cy="1800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Розробка сценарію заходів демографічної політики Азії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1" y="0"/>
            <a:ext cx="5364088" cy="4581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996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02" y="1333711"/>
            <a:ext cx="3717538" cy="25187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96" y="188640"/>
            <a:ext cx="8304976" cy="1066800"/>
          </a:xfrm>
        </p:spPr>
        <p:txBody>
          <a:bodyPr>
            <a:noAutofit/>
          </a:bodyPr>
          <a:lstStyle/>
          <a:p>
            <a:r>
              <a:rPr lang="uk-UA" sz="4800" dirty="0" smtClean="0"/>
              <a:t>Демографічна ситуація в Азії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0" y="3852454"/>
            <a:ext cx="4136880" cy="2979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90" y="3852453"/>
            <a:ext cx="3686416" cy="29593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0" y="1333711"/>
            <a:ext cx="4136880" cy="251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0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7"/>
            <a:ext cx="8784975" cy="4896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82" y="116632"/>
            <a:ext cx="9036496" cy="1066800"/>
          </a:xfrm>
        </p:spPr>
        <p:txBody>
          <a:bodyPr>
            <a:noAutofit/>
          </a:bodyPr>
          <a:lstStyle/>
          <a:p>
            <a:r>
              <a:rPr lang="ru-RU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Демографічний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потенціал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Китаю</a:t>
            </a:r>
          </a:p>
        </p:txBody>
      </p:sp>
    </p:spTree>
    <p:extLst>
      <p:ext uri="{BB962C8B-B14F-4D97-AF65-F5344CB8AC3E}">
        <p14:creationId xmlns:p14="http://schemas.microsoft.com/office/powerpoint/2010/main" val="331226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84" y="2204864"/>
            <a:ext cx="4360047" cy="4684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0607"/>
            <a:ext cx="4812585" cy="3429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812585" cy="3478918"/>
          </a:xfrm>
        </p:spPr>
      </p:pic>
      <p:sp>
        <p:nvSpPr>
          <p:cNvPr id="8" name="TextBox 7"/>
          <p:cNvSpPr txBox="1"/>
          <p:nvPr/>
        </p:nvSpPr>
        <p:spPr>
          <a:xfrm>
            <a:off x="4788024" y="265872"/>
            <a:ext cx="4355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Демографічний потенціал </a:t>
            </a:r>
          </a:p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Китаю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455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1"/>
          <a:stretch/>
        </p:blipFill>
        <p:spPr>
          <a:xfrm>
            <a:off x="395536" y="3767907"/>
            <a:ext cx="8352928" cy="29452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968552" cy="3678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C5FFFF"/>
              </a:clrFrom>
              <a:clrTo>
                <a:srgbClr val="C5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t="27089" r="17220"/>
          <a:stretch/>
        </p:blipFill>
        <p:spPr>
          <a:xfrm>
            <a:off x="4788024" y="188640"/>
            <a:ext cx="4323744" cy="341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7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2008"/>
            <a:ext cx="6336704" cy="692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Демографічна ситуація в Азії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848872" cy="58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6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0" y="1143372"/>
            <a:ext cx="4551772" cy="2933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0" y="4077071"/>
            <a:ext cx="4523525" cy="2731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18864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 Індії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85" y="1196751"/>
            <a:ext cx="4060695" cy="2880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85" y="4077071"/>
            <a:ext cx="4060695" cy="27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4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-27384"/>
            <a:ext cx="1728192" cy="10668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Росія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04" y="1268760"/>
            <a:ext cx="4572000" cy="273481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68760"/>
            <a:ext cx="4572000" cy="27348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63" y="4003576"/>
            <a:ext cx="4715001" cy="28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1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99831"/>
            <a:ext cx="4032448" cy="22581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1880" y="44624"/>
            <a:ext cx="2592288" cy="1066800"/>
          </a:xfrm>
        </p:spPr>
        <p:txBody>
          <a:bodyPr>
            <a:noAutofit/>
          </a:bodyPr>
          <a:lstStyle/>
          <a:p>
            <a:r>
              <a:rPr lang="uk-UA" sz="5400" dirty="0" smtClean="0"/>
              <a:t>Японія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/>
          <a:stretch/>
        </p:blipFill>
        <p:spPr>
          <a:xfrm>
            <a:off x="4716016" y="1052736"/>
            <a:ext cx="4427984" cy="3561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" y="1052736"/>
            <a:ext cx="4735815" cy="355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90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Другая 20">
      <a:dk1>
        <a:srgbClr val="23C4C4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233</TotalTime>
  <Words>37</Words>
  <Application>Microsoft Office PowerPoint</Application>
  <PresentationFormat>Экран (4:3)</PresentationFormat>
  <Paragraphs>14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Mylar</vt:lpstr>
      <vt:lpstr>Розробка сценарію заходів демографічної політики Азії</vt:lpstr>
      <vt:lpstr>Демографічна ситуація в Азії</vt:lpstr>
      <vt:lpstr>Демографічний потенціал Китаю</vt:lpstr>
      <vt:lpstr>Презентация PowerPoint</vt:lpstr>
      <vt:lpstr>Презентация PowerPoint</vt:lpstr>
      <vt:lpstr>Демографічна ситуація в Азії </vt:lpstr>
      <vt:lpstr>Презентация PowerPoint</vt:lpstr>
      <vt:lpstr>Росія</vt:lpstr>
      <vt:lpstr>Японія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Tanay</dc:creator>
  <cp:lastModifiedBy>Tanay</cp:lastModifiedBy>
  <cp:revision>22</cp:revision>
  <dcterms:created xsi:type="dcterms:W3CDTF">2013-10-23T13:30:24Z</dcterms:created>
  <dcterms:modified xsi:type="dcterms:W3CDTF">2013-10-23T17:24:10Z</dcterms:modified>
</cp:coreProperties>
</file>