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437112"/>
            <a:ext cx="4572000" cy="136879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7680960" cy="2438399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Карликова планета </a:t>
            </a:r>
            <a:r>
              <a:rPr lang="uk-UA" dirty="0" err="1" smtClean="0"/>
              <a:t>Церера</a:t>
            </a:r>
            <a:r>
              <a:rPr lang="uk-UA" dirty="0" smtClean="0"/>
              <a:t> та життя на ній</a:t>
            </a:r>
            <a:endParaRPr lang="ru-RU" dirty="0"/>
          </a:p>
        </p:txBody>
      </p:sp>
      <p:pic>
        <p:nvPicPr>
          <p:cNvPr id="1026" name="Picture 2" descr="D:\Downloads\cere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3895080" cy="38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9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83968" y="1484784"/>
            <a:ext cx="4613514" cy="47244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Церера — </a:t>
            </a:r>
            <a:r>
              <a:rPr lang="ru-RU" dirty="0" err="1"/>
              <a:t>карликова</a:t>
            </a:r>
            <a:r>
              <a:rPr lang="ru-RU" dirty="0"/>
              <a:t> планета в </a:t>
            </a:r>
            <a:r>
              <a:rPr lang="ru-RU" dirty="0" err="1"/>
              <a:t>поясі</a:t>
            </a:r>
            <a:r>
              <a:rPr lang="ru-RU" dirty="0"/>
              <a:t> </a:t>
            </a:r>
            <a:r>
              <a:rPr lang="ru-RU" dirty="0" err="1"/>
              <a:t>астероїдів</a:t>
            </a:r>
            <a:r>
              <a:rPr lang="ru-RU" dirty="0"/>
              <a:t>, в </a:t>
            </a:r>
            <a:r>
              <a:rPr lang="ru-RU" dirty="0" err="1"/>
              <a:t>середині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. Церера — </a:t>
            </a:r>
            <a:r>
              <a:rPr lang="ru-RU" dirty="0" err="1"/>
              <a:t>найближча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 </a:t>
            </a:r>
            <a:r>
              <a:rPr lang="ru-RU" dirty="0" err="1"/>
              <a:t>карликова</a:t>
            </a:r>
            <a:r>
              <a:rPr lang="ru-RU" dirty="0"/>
              <a:t> планета, вона </a:t>
            </a:r>
            <a:r>
              <a:rPr lang="ru-RU" dirty="0" err="1"/>
              <a:t>віддалена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 на </a:t>
            </a:r>
            <a:r>
              <a:rPr lang="ru-RU" dirty="0" err="1"/>
              <a:t>відстань</a:t>
            </a:r>
            <a:r>
              <a:rPr lang="ru-RU" dirty="0"/>
              <a:t> у 263 млн км. У Палермо, на </a:t>
            </a:r>
            <a:r>
              <a:rPr lang="ru-RU" dirty="0" err="1"/>
              <a:t>острові</a:t>
            </a:r>
            <a:r>
              <a:rPr lang="ru-RU" dirty="0"/>
              <a:t> </a:t>
            </a:r>
            <a:r>
              <a:rPr lang="ru-RU" dirty="0" err="1"/>
              <a:t>Сицилія</a:t>
            </a:r>
            <a:r>
              <a:rPr lang="ru-RU" dirty="0"/>
              <a:t>, </a:t>
            </a:r>
            <a:r>
              <a:rPr lang="ru-RU" dirty="0" err="1"/>
              <a:t>італійський</a:t>
            </a:r>
            <a:r>
              <a:rPr lang="ru-RU" dirty="0"/>
              <a:t> астроном Джузеппе </a:t>
            </a:r>
            <a:r>
              <a:rPr lang="ru-RU" dirty="0" err="1"/>
              <a:t>Піацці</a:t>
            </a:r>
            <a:r>
              <a:rPr lang="ru-RU" dirty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вів</a:t>
            </a:r>
            <a:r>
              <a:rPr lang="ru-RU" dirty="0"/>
              <a:t> </a:t>
            </a:r>
            <a:r>
              <a:rPr lang="ru-RU" dirty="0" err="1"/>
              <a:t>спостереження</a:t>
            </a:r>
            <a:r>
              <a:rPr lang="ru-RU" dirty="0"/>
              <a:t> </a:t>
            </a:r>
            <a:r>
              <a:rPr lang="ru-RU" dirty="0" err="1"/>
              <a:t>положень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 для </a:t>
            </a:r>
            <a:r>
              <a:rPr lang="ru-RU" dirty="0" err="1"/>
              <a:t>складання</a:t>
            </a:r>
            <a:r>
              <a:rPr lang="ru-RU" dirty="0"/>
              <a:t> </a:t>
            </a:r>
            <a:r>
              <a:rPr lang="ru-RU" dirty="0" err="1"/>
              <a:t>зоряного</a:t>
            </a:r>
            <a:r>
              <a:rPr lang="ru-RU" dirty="0"/>
              <a:t> каталогу. Робота </a:t>
            </a:r>
            <a:r>
              <a:rPr lang="ru-RU" dirty="0" err="1"/>
              <a:t>наближалася</a:t>
            </a:r>
            <a:r>
              <a:rPr lang="ru-RU" dirty="0"/>
              <a:t> до </a:t>
            </a:r>
            <a:r>
              <a:rPr lang="ru-RU" dirty="0" err="1"/>
              <a:t>кінця</a:t>
            </a:r>
            <a:r>
              <a:rPr lang="ru-RU" dirty="0"/>
              <a:t>. 1 </a:t>
            </a:r>
            <a:r>
              <a:rPr lang="ru-RU" dirty="0" err="1"/>
              <a:t>січня</a:t>
            </a:r>
            <a:r>
              <a:rPr lang="ru-RU" dirty="0"/>
              <a:t> </a:t>
            </a:r>
            <a:r>
              <a:rPr lang="ru-RU" dirty="0" smtClean="0"/>
              <a:t>1801, </a:t>
            </a:r>
            <a:r>
              <a:rPr lang="ru-RU" dirty="0" err="1"/>
              <a:t>Піацці</a:t>
            </a:r>
            <a:r>
              <a:rPr lang="ru-RU" dirty="0"/>
              <a:t> </a:t>
            </a:r>
            <a:r>
              <a:rPr lang="ru-RU" dirty="0" err="1"/>
              <a:t>виявив</a:t>
            </a:r>
            <a:r>
              <a:rPr lang="ru-RU" dirty="0"/>
              <a:t> у </a:t>
            </a:r>
            <a:r>
              <a:rPr lang="ru-RU" dirty="0" err="1"/>
              <a:t>сузір'ї</a:t>
            </a:r>
            <a:r>
              <a:rPr lang="ru-RU" dirty="0"/>
              <a:t> </a:t>
            </a:r>
            <a:r>
              <a:rPr lang="ru-RU" dirty="0" err="1"/>
              <a:t>Близнюків</a:t>
            </a:r>
            <a:r>
              <a:rPr lang="ru-RU" dirty="0"/>
              <a:t> </a:t>
            </a:r>
            <a:r>
              <a:rPr lang="ru-RU" dirty="0" err="1"/>
              <a:t>слабку</a:t>
            </a:r>
            <a:r>
              <a:rPr lang="ru-RU" dirty="0"/>
              <a:t> </a:t>
            </a:r>
            <a:r>
              <a:rPr lang="ru-RU" dirty="0" err="1"/>
              <a:t>зірочку</a:t>
            </a:r>
            <a:r>
              <a:rPr lang="ru-RU" dirty="0"/>
              <a:t>, з </a:t>
            </a:r>
            <a:r>
              <a:rPr lang="ru-RU" dirty="0" err="1"/>
              <a:t>блиском</a:t>
            </a:r>
            <a:r>
              <a:rPr lang="ru-RU" dirty="0"/>
              <a:t> </a:t>
            </a:r>
            <a:r>
              <a:rPr lang="ru-RU" dirty="0" err="1"/>
              <a:t>близько</a:t>
            </a:r>
            <a:r>
              <a:rPr lang="ru-RU" dirty="0"/>
              <a:t> 7</a:t>
            </a:r>
            <a:r>
              <a:rPr lang="en-US" dirty="0"/>
              <a:t>m,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чомусь</a:t>
            </a:r>
            <a:r>
              <a:rPr lang="ru-RU" dirty="0"/>
              <a:t> не </a:t>
            </a:r>
            <a:r>
              <a:rPr lang="ru-RU" dirty="0" err="1"/>
              <a:t>виявилося</a:t>
            </a:r>
            <a:r>
              <a:rPr lang="ru-RU" dirty="0"/>
              <a:t>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власному</a:t>
            </a:r>
            <a:r>
              <a:rPr lang="ru-RU" dirty="0"/>
              <a:t> </a:t>
            </a:r>
            <a:r>
              <a:rPr lang="ru-RU" dirty="0" err="1"/>
              <a:t>каталозі</a:t>
            </a:r>
            <a:r>
              <a:rPr lang="ru-RU" dirty="0"/>
              <a:t>, </a:t>
            </a:r>
            <a:r>
              <a:rPr lang="ru-RU" dirty="0" err="1"/>
              <a:t>ні</a:t>
            </a:r>
            <a:r>
              <a:rPr lang="ru-RU" dirty="0"/>
              <a:t> в </a:t>
            </a:r>
            <a:r>
              <a:rPr lang="ru-RU" dirty="0" err="1"/>
              <a:t>каталозі</a:t>
            </a:r>
            <a:r>
              <a:rPr lang="ru-RU" dirty="0"/>
              <a:t> </a:t>
            </a:r>
            <a:r>
              <a:rPr lang="ru-RU" dirty="0" err="1"/>
              <a:t>Христиана</a:t>
            </a:r>
            <a:r>
              <a:rPr lang="ru-RU" dirty="0"/>
              <a:t> Майера,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розпорядженні</a:t>
            </a:r>
            <a:r>
              <a:rPr lang="ru-RU" dirty="0"/>
              <a:t> </a:t>
            </a:r>
            <a:r>
              <a:rPr lang="ru-RU" dirty="0" smtClean="0"/>
              <a:t>у </a:t>
            </a:r>
            <a:r>
              <a:rPr lang="ru-RU" dirty="0" err="1"/>
              <a:t>астрономічній</a:t>
            </a:r>
            <a:r>
              <a:rPr lang="ru-RU" dirty="0"/>
              <a:t> </a:t>
            </a:r>
            <a:r>
              <a:rPr lang="ru-RU" dirty="0" err="1" smtClean="0"/>
              <a:t>обсерваторії</a:t>
            </a:r>
            <a:r>
              <a:rPr lang="ru-RU" dirty="0"/>
              <a:t>.</a:t>
            </a:r>
            <a:r>
              <a:rPr lang="ru-RU" dirty="0" smtClean="0"/>
              <a:t> Але </a:t>
            </a:r>
            <a:r>
              <a:rPr lang="ru-RU" dirty="0" err="1"/>
              <a:t>пізніше</a:t>
            </a:r>
            <a:r>
              <a:rPr lang="ru-RU" dirty="0"/>
              <a:t> </a:t>
            </a:r>
            <a:r>
              <a:rPr lang="ru-RU" dirty="0" smtClean="0"/>
              <a:t>вона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/>
              <a:t>втрачена</a:t>
            </a:r>
            <a:r>
              <a:rPr lang="ru-RU" dirty="0"/>
              <a:t>. 1 </a:t>
            </a:r>
            <a:r>
              <a:rPr lang="ru-RU" dirty="0" err="1"/>
              <a:t>січня</a:t>
            </a:r>
            <a:r>
              <a:rPr lang="ru-RU" dirty="0"/>
              <a:t> 1802 року Цереру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виявити</a:t>
            </a:r>
            <a:r>
              <a:rPr lang="ru-RU" dirty="0"/>
              <a:t> на </a:t>
            </a:r>
            <a:r>
              <a:rPr lang="ru-RU" dirty="0" err="1"/>
              <a:t>місці</a:t>
            </a:r>
            <a:r>
              <a:rPr lang="ru-RU" dirty="0"/>
              <a:t>, </a:t>
            </a:r>
            <a:r>
              <a:rPr lang="ru-RU" dirty="0" err="1"/>
              <a:t>розрахованому</a:t>
            </a:r>
            <a:r>
              <a:rPr lang="ru-RU" dirty="0"/>
              <a:t> К. Ф. </a:t>
            </a:r>
            <a:r>
              <a:rPr lang="ru-RU" dirty="0" err="1"/>
              <a:t>Гаусом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Загальні відомості та історія відкриття</a:t>
            </a:r>
            <a:endParaRPr lang="ru-RU" dirty="0"/>
          </a:p>
        </p:txBody>
      </p:sp>
      <p:pic>
        <p:nvPicPr>
          <p:cNvPr id="2050" name="Picture 2" descr="D:\Downloads\pic_13583294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7623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02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5050412" y="252120"/>
            <a:ext cx="3960440" cy="4724400"/>
          </a:xfrm>
        </p:spPr>
        <p:txBody>
          <a:bodyPr/>
          <a:lstStyle/>
          <a:p>
            <a:r>
              <a:rPr lang="ru-RU" dirty="0" err="1"/>
              <a:t>Спочатку</a:t>
            </a:r>
            <a:r>
              <a:rPr lang="ru-RU" dirty="0"/>
              <a:t> Цереру </a:t>
            </a:r>
            <a:r>
              <a:rPr lang="ru-RU" dirty="0" err="1"/>
              <a:t>сприймали</a:t>
            </a:r>
            <a:r>
              <a:rPr lang="ru-RU" dirty="0"/>
              <a:t>, як </a:t>
            </a:r>
            <a:r>
              <a:rPr lang="ru-RU" dirty="0" err="1"/>
              <a:t>астероїд</a:t>
            </a:r>
            <a:r>
              <a:rPr lang="ru-RU" dirty="0"/>
              <a:t>, але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засідання</a:t>
            </a:r>
            <a:r>
              <a:rPr lang="ru-RU" dirty="0"/>
              <a:t> </a:t>
            </a:r>
            <a:r>
              <a:rPr lang="ru-RU" dirty="0" err="1"/>
              <a:t>Астрономічного</a:t>
            </a:r>
            <a:r>
              <a:rPr lang="ru-RU" dirty="0"/>
              <a:t> союзу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тіло</a:t>
            </a:r>
            <a:r>
              <a:rPr lang="ru-RU" dirty="0" smtClean="0"/>
              <a:t> стали </a:t>
            </a:r>
            <a:r>
              <a:rPr lang="ru-RU" dirty="0" err="1"/>
              <a:t>відносити</a:t>
            </a:r>
            <a:r>
              <a:rPr lang="ru-RU" dirty="0"/>
              <a:t> до </a:t>
            </a:r>
            <a:r>
              <a:rPr lang="ru-RU" dirty="0" err="1" smtClean="0"/>
              <a:t>карликових</a:t>
            </a:r>
            <a:r>
              <a:rPr lang="ru-RU" dirty="0" smtClean="0"/>
              <a:t> планет </a:t>
            </a:r>
            <a:r>
              <a:rPr lang="ru-RU" dirty="0"/>
              <a:t>і </a:t>
            </a:r>
            <a:r>
              <a:rPr lang="ru-RU" dirty="0" err="1"/>
              <a:t>висунули</a:t>
            </a:r>
            <a:r>
              <a:rPr lang="ru-RU" dirty="0"/>
              <a:t> </a:t>
            </a:r>
            <a:r>
              <a:rPr lang="ru-RU" dirty="0" err="1"/>
              <a:t>теорію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космічне</a:t>
            </a:r>
            <a:r>
              <a:rPr lang="ru-RU" dirty="0"/>
              <a:t> і </a:t>
            </a:r>
            <a:r>
              <a:rPr lang="ru-RU" dirty="0" err="1"/>
              <a:t>мізерно</a:t>
            </a:r>
            <a:r>
              <a:rPr lang="ru-RU" dirty="0"/>
              <a:t> </a:t>
            </a:r>
            <a:r>
              <a:rPr lang="ru-RU" dirty="0" err="1"/>
              <a:t>мале</a:t>
            </a:r>
            <a:r>
              <a:rPr lang="ru-RU" dirty="0"/>
              <a:t> </a:t>
            </a:r>
            <a:r>
              <a:rPr lang="ru-RU" dirty="0" err="1"/>
              <a:t>тіло</a:t>
            </a:r>
            <a:r>
              <a:rPr lang="ru-RU" dirty="0"/>
              <a:t> є </a:t>
            </a:r>
            <a:r>
              <a:rPr lang="ru-RU" dirty="0" err="1"/>
              <a:t>батьківщиною</a:t>
            </a:r>
            <a:r>
              <a:rPr lang="ru-RU" dirty="0"/>
              <a:t> для </a:t>
            </a:r>
            <a:r>
              <a:rPr lang="ru-RU" dirty="0" err="1"/>
              <a:t>різних</a:t>
            </a:r>
            <a:r>
              <a:rPr lang="ru-RU" dirty="0"/>
              <a:t> форм </a:t>
            </a:r>
            <a:r>
              <a:rPr lang="ru-RU" dirty="0" err="1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Вперше</a:t>
            </a:r>
            <a:r>
              <a:rPr lang="ru-RU" dirty="0" smtClean="0"/>
              <a:t>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гіпотезу</a:t>
            </a:r>
            <a:r>
              <a:rPr lang="ru-RU" dirty="0" smtClean="0"/>
              <a:t> </a:t>
            </a:r>
            <a:r>
              <a:rPr lang="ru-RU" dirty="0" err="1" smtClean="0"/>
              <a:t>висунув</a:t>
            </a:r>
            <a:r>
              <a:rPr lang="ru-RU" dirty="0"/>
              <a:t> </a:t>
            </a:r>
            <a:r>
              <a:rPr lang="ru-RU" dirty="0" err="1"/>
              <a:t>Джуп</a:t>
            </a:r>
            <a:r>
              <a:rPr lang="ru-RU" dirty="0"/>
              <a:t> </a:t>
            </a:r>
            <a:r>
              <a:rPr lang="ru-RU" dirty="0" err="1"/>
              <a:t>Хауткупер</a:t>
            </a:r>
            <a:r>
              <a:rPr lang="ru-RU" dirty="0"/>
              <a:t> з </a:t>
            </a:r>
            <a:r>
              <a:rPr lang="ru-RU" dirty="0" err="1"/>
              <a:t>Університету</a:t>
            </a:r>
            <a:r>
              <a:rPr lang="ru-RU" dirty="0"/>
              <a:t> </a:t>
            </a:r>
            <a:r>
              <a:rPr lang="ru-RU" dirty="0" err="1" smtClean="0"/>
              <a:t>м.Гіссена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могло </a:t>
            </a:r>
            <a:r>
              <a:rPr lang="ru-RU" dirty="0" err="1"/>
              <a:t>зародитися</a:t>
            </a:r>
            <a:r>
              <a:rPr lang="ru-RU" dirty="0"/>
              <a:t> на </a:t>
            </a:r>
            <a:r>
              <a:rPr lang="ru-RU" dirty="0" err="1"/>
              <a:t>карликовій</a:t>
            </a:r>
            <a:r>
              <a:rPr lang="ru-RU" dirty="0"/>
              <a:t> </a:t>
            </a:r>
            <a:r>
              <a:rPr lang="ru-RU" dirty="0" err="1" smtClean="0"/>
              <a:t>планеті</a:t>
            </a:r>
            <a:r>
              <a:rPr lang="ru-RU" dirty="0" smtClean="0"/>
              <a:t> Церера.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3190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Downloads\Cerer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08512" cy="3341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wnloads\Cere33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97282"/>
            <a:ext cx="4189333" cy="335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15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83968" y="980728"/>
            <a:ext cx="4325482" cy="4724400"/>
          </a:xfrm>
        </p:spPr>
        <p:txBody>
          <a:bodyPr/>
          <a:lstStyle/>
          <a:p>
            <a:r>
              <a:rPr lang="ru-RU" dirty="0"/>
              <a:t>"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прийшла</a:t>
            </a:r>
            <a:r>
              <a:rPr lang="ru-RU" dirty="0"/>
              <a:t> до мене, коли я </a:t>
            </a:r>
            <a:r>
              <a:rPr lang="ru-RU" dirty="0" err="1" smtClean="0"/>
              <a:t>дізнався</a:t>
            </a:r>
            <a:r>
              <a:rPr lang="uk-UA" dirty="0" smtClean="0"/>
              <a:t>,</a:t>
            </a:r>
            <a:r>
              <a:rPr lang="ru-RU" dirty="0" smtClean="0"/>
              <a:t>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об’єктів</a:t>
            </a:r>
            <a:r>
              <a:rPr lang="ru-RU" dirty="0"/>
              <a:t> в </a:t>
            </a:r>
            <a:r>
              <a:rPr lang="ru-RU" dirty="0" err="1"/>
              <a:t>Сонячній</a:t>
            </a:r>
            <a:r>
              <a:rPr lang="ru-RU" dirty="0"/>
              <a:t> </a:t>
            </a:r>
            <a:r>
              <a:rPr lang="ru-RU" dirty="0" err="1"/>
              <a:t>системі</a:t>
            </a:r>
            <a:r>
              <a:rPr lang="ru-RU" dirty="0"/>
              <a:t>,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 smtClean="0"/>
              <a:t>льоду</a:t>
            </a:r>
            <a:r>
              <a:rPr lang="ru-RU" dirty="0" smtClean="0"/>
              <a:t>", </a:t>
            </a:r>
            <a:r>
              <a:rPr lang="ru-RU" dirty="0" err="1"/>
              <a:t>повідомляє</a:t>
            </a:r>
            <a:r>
              <a:rPr lang="ru-RU" dirty="0"/>
              <a:t> </a:t>
            </a:r>
            <a:r>
              <a:rPr lang="ru-RU" dirty="0" err="1"/>
              <a:t>Хауткупер</a:t>
            </a:r>
            <a:r>
              <a:rPr lang="ru-RU" dirty="0"/>
              <a:t>. "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всієї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води, як </a:t>
            </a:r>
            <a:r>
              <a:rPr lang="ru-RU" dirty="0" err="1"/>
              <a:t>мінімум</a:t>
            </a:r>
            <a:r>
              <a:rPr lang="ru-RU" dirty="0"/>
              <a:t> у 40 раз </a:t>
            </a:r>
            <a:r>
              <a:rPr lang="ru-RU" dirty="0" err="1"/>
              <a:t>більший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об’єм</a:t>
            </a:r>
            <a:r>
              <a:rPr lang="ru-RU" dirty="0"/>
              <a:t> </a:t>
            </a:r>
            <a:r>
              <a:rPr lang="ru-RU" dirty="0" err="1"/>
              <a:t>земних</a:t>
            </a:r>
            <a:r>
              <a:rPr lang="ru-RU" dirty="0"/>
              <a:t> </a:t>
            </a:r>
            <a:r>
              <a:rPr lang="ru-RU" dirty="0" err="1"/>
              <a:t>океанів</a:t>
            </a:r>
            <a:r>
              <a:rPr lang="ru-RU" dirty="0" smtClean="0"/>
              <a:t>.</a:t>
            </a:r>
            <a:r>
              <a:rPr lang="en-US" dirty="0" smtClean="0"/>
              <a:t>” </a:t>
            </a:r>
            <a:r>
              <a:rPr lang="ru-RU" dirty="0" err="1"/>
              <a:t>Саме</a:t>
            </a:r>
            <a:r>
              <a:rPr lang="ru-RU" dirty="0"/>
              <a:t> вода </a:t>
            </a:r>
            <a:r>
              <a:rPr lang="ru-RU" dirty="0" err="1"/>
              <a:t>вважається</a:t>
            </a:r>
            <a:r>
              <a:rPr lang="ru-RU" dirty="0"/>
              <a:t> у </a:t>
            </a:r>
            <a:r>
              <a:rPr lang="ru-RU" dirty="0" err="1"/>
              <a:t>сучасній</a:t>
            </a:r>
            <a:r>
              <a:rPr lang="ru-RU" dirty="0"/>
              <a:t> </a:t>
            </a:r>
            <a:r>
              <a:rPr lang="ru-RU" dirty="0" err="1"/>
              <a:t>науці</a:t>
            </a:r>
            <a:r>
              <a:rPr lang="ru-RU" dirty="0"/>
              <a:t> </a:t>
            </a:r>
            <a:r>
              <a:rPr lang="ru-RU" dirty="0" err="1"/>
              <a:t>важливою</a:t>
            </a:r>
            <a:r>
              <a:rPr lang="ru-RU" dirty="0"/>
              <a:t> </a:t>
            </a:r>
            <a:r>
              <a:rPr lang="ru-RU" dirty="0" err="1"/>
              <a:t>ланкою</a:t>
            </a:r>
            <a:r>
              <a:rPr lang="ru-RU" dirty="0"/>
              <a:t> для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Так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</a:t>
            </a:r>
            <a:r>
              <a:rPr lang="ru-RU" dirty="0" err="1"/>
              <a:t>довкола</a:t>
            </a:r>
            <a:r>
              <a:rPr lang="ru-RU" dirty="0"/>
              <a:t> </a:t>
            </a:r>
            <a:r>
              <a:rPr lang="ru-RU" dirty="0" err="1"/>
              <a:t>гідротермальних</a:t>
            </a:r>
            <a:r>
              <a:rPr lang="ru-RU" dirty="0"/>
              <a:t> </a:t>
            </a:r>
            <a:r>
              <a:rPr lang="ru-RU" dirty="0" err="1"/>
              <a:t>джерел</a:t>
            </a:r>
            <a:r>
              <a:rPr lang="ru-RU" dirty="0"/>
              <a:t> (</a:t>
            </a:r>
            <a:r>
              <a:rPr lang="ru-RU" dirty="0" err="1"/>
              <a:t>дані</a:t>
            </a:r>
            <a:r>
              <a:rPr lang="ru-RU" dirty="0"/>
              <a:t>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утворилися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</a:t>
            </a:r>
            <a:r>
              <a:rPr lang="ru-RU" dirty="0" err="1"/>
              <a:t>тектонічних</a:t>
            </a:r>
            <a:r>
              <a:rPr lang="ru-RU" dirty="0"/>
              <a:t> </a:t>
            </a:r>
            <a:r>
              <a:rPr lang="ru-RU" dirty="0" err="1"/>
              <a:t>розломів</a:t>
            </a:r>
            <a:r>
              <a:rPr lang="ru-RU" dirty="0"/>
              <a:t>),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знаходилися</a:t>
            </a:r>
            <a:r>
              <a:rPr lang="ru-RU" dirty="0"/>
              <a:t> на </a:t>
            </a:r>
            <a:r>
              <a:rPr lang="ru-RU" dirty="0" err="1"/>
              <a:t>дні</a:t>
            </a:r>
            <a:r>
              <a:rPr lang="ru-RU" dirty="0"/>
              <a:t> </a:t>
            </a:r>
            <a:r>
              <a:rPr lang="ru-RU" dirty="0" err="1"/>
              <a:t>океанів</a:t>
            </a:r>
            <a:r>
              <a:rPr lang="ru-RU" dirty="0"/>
              <a:t> і </a:t>
            </a:r>
            <a:r>
              <a:rPr lang="ru-RU" dirty="0" err="1"/>
              <a:t>були</a:t>
            </a:r>
            <a:r>
              <a:rPr lang="ru-RU" dirty="0"/>
              <a:t> у </a:t>
            </a:r>
            <a:r>
              <a:rPr lang="ru-RU" dirty="0" err="1"/>
              <a:t>свій</a:t>
            </a:r>
            <a:r>
              <a:rPr lang="ru-RU" dirty="0"/>
              <a:t> час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сполук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68344" y="228600"/>
            <a:ext cx="365042" cy="46409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0" name="Picture 2" descr="D:\Downloads\thumbnail.ph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7" y="620688"/>
            <a:ext cx="3361556" cy="336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wnloads\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927" y="4149080"/>
            <a:ext cx="3449960" cy="258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40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283968" y="1484784"/>
            <a:ext cx="4181466" cy="4724400"/>
          </a:xfrm>
        </p:spPr>
        <p:txBody>
          <a:bodyPr/>
          <a:lstStyle/>
          <a:p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вказують</a:t>
            </a:r>
            <a:r>
              <a:rPr lang="ru-RU" dirty="0"/>
              <a:t> </a:t>
            </a:r>
            <a:r>
              <a:rPr lang="ru-RU" dirty="0" err="1"/>
              <a:t>що</a:t>
            </a:r>
            <a:r>
              <a:rPr lang="ru-RU" dirty="0"/>
              <a:t> Церера </a:t>
            </a:r>
            <a:r>
              <a:rPr lang="ru-RU" dirty="0" err="1"/>
              <a:t>залишилася</a:t>
            </a:r>
            <a:r>
              <a:rPr lang="ru-RU" dirty="0"/>
              <a:t> </a:t>
            </a:r>
            <a:r>
              <a:rPr lang="ru-RU" dirty="0" err="1"/>
              <a:t>неушкодженою</a:t>
            </a:r>
            <a:r>
              <a:rPr lang="ru-RU" dirty="0"/>
              <a:t> </a:t>
            </a:r>
            <a:r>
              <a:rPr lang="ru-RU" dirty="0" err="1"/>
              <a:t>протягом</a:t>
            </a:r>
            <a:r>
              <a:rPr lang="ru-RU" dirty="0"/>
              <a:t> </a:t>
            </a:r>
            <a:r>
              <a:rPr lang="ru-RU" dirty="0" err="1"/>
              <a:t>періоду</a:t>
            </a:r>
            <a:r>
              <a:rPr lang="ru-RU" dirty="0"/>
              <a:t> Великого </a:t>
            </a:r>
            <a:r>
              <a:rPr lang="ru-RU" dirty="0" err="1" smtClean="0"/>
              <a:t>Бомбардування</a:t>
            </a:r>
            <a:r>
              <a:rPr lang="ru-RU" dirty="0" smtClean="0"/>
              <a:t>. </a:t>
            </a:r>
            <a:r>
              <a:rPr lang="ru-RU" dirty="0" err="1" smtClean="0"/>
              <a:t>Можливо</a:t>
            </a:r>
            <a:r>
              <a:rPr lang="ru-RU" dirty="0" smtClean="0"/>
              <a:t>, </a:t>
            </a:r>
            <a:r>
              <a:rPr lang="ru-RU" dirty="0" err="1"/>
              <a:t>що</a:t>
            </a:r>
            <a:r>
              <a:rPr lang="ru-RU" dirty="0"/>
              <a:t> Церера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 smtClean="0"/>
              <a:t>досі</a:t>
            </a:r>
            <a:r>
              <a:rPr lang="ru-RU" dirty="0" smtClean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ru-RU" dirty="0" err="1" smtClean="0"/>
              <a:t>водний</a:t>
            </a:r>
            <a:r>
              <a:rPr lang="ru-RU" dirty="0" smtClean="0"/>
              <a:t> океан</a:t>
            </a:r>
            <a:r>
              <a:rPr lang="en-US" dirty="0" smtClean="0"/>
              <a:t>”</a:t>
            </a:r>
            <a:r>
              <a:rPr lang="ru-RU" dirty="0" smtClean="0"/>
              <a:t>, </a:t>
            </a:r>
            <a:r>
              <a:rPr lang="ru-RU" dirty="0"/>
              <a:t>де </a:t>
            </a:r>
            <a:r>
              <a:rPr lang="ru-RU" dirty="0" err="1"/>
              <a:t>життя</a:t>
            </a:r>
            <a:r>
              <a:rPr lang="ru-RU" dirty="0"/>
              <a:t> могло </a:t>
            </a:r>
            <a:r>
              <a:rPr lang="ru-RU" dirty="0" err="1"/>
              <a:t>зародитися</a:t>
            </a:r>
            <a:r>
              <a:rPr lang="ru-RU" dirty="0"/>
              <a:t> в </a:t>
            </a:r>
            <a:r>
              <a:rPr lang="ru-RU" dirty="0" err="1"/>
              <a:t>ранній</a:t>
            </a:r>
            <a:r>
              <a:rPr lang="ru-RU" dirty="0"/>
              <a:t>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 smtClean="0"/>
              <a:t>. </a:t>
            </a:r>
            <a:r>
              <a:rPr lang="ru-RU" dirty="0" err="1"/>
              <a:t>Чи</a:t>
            </a:r>
            <a:r>
              <a:rPr lang="ru-RU" dirty="0"/>
              <a:t> могла </a:t>
            </a:r>
            <a:r>
              <a:rPr lang="ru-RU" dirty="0" err="1"/>
              <a:t>карликова</a:t>
            </a:r>
            <a:r>
              <a:rPr lang="ru-RU" dirty="0"/>
              <a:t> планета стати </a:t>
            </a:r>
            <a:r>
              <a:rPr lang="ru-RU" dirty="0" err="1"/>
              <a:t>джерелом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для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Земля, і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через </a:t>
            </a:r>
            <a:r>
              <a:rPr lang="ru-RU" dirty="0" err="1"/>
              <a:t>скельні</a:t>
            </a:r>
            <a:r>
              <a:rPr lang="ru-RU" dirty="0"/>
              <a:t> </a:t>
            </a:r>
            <a:r>
              <a:rPr lang="ru-RU" dirty="0" err="1"/>
              <a:t>уламки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відривалися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Церери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потрапляли</a:t>
            </a:r>
            <a:r>
              <a:rPr lang="ru-RU" dirty="0"/>
              <a:t> на Землю? – </a:t>
            </a:r>
            <a:r>
              <a:rPr lang="ru-RU" dirty="0" err="1"/>
              <a:t>Можливо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на </a:t>
            </a:r>
            <a:r>
              <a:rPr lang="ru-RU" dirty="0" err="1"/>
              <a:t>Землі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люди, </a:t>
            </a:r>
            <a:r>
              <a:rPr lang="ru-RU" dirty="0" err="1"/>
              <a:t>походять</a:t>
            </a:r>
            <a:r>
              <a:rPr lang="ru-RU" dirty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/>
              <a:t>Церери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Downloads\250px-Lunar_catacly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1750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96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11560" y="188640"/>
            <a:ext cx="8136904" cy="2376264"/>
          </a:xfrm>
        </p:spPr>
        <p:txBody>
          <a:bodyPr>
            <a:normAutofit/>
          </a:bodyPr>
          <a:lstStyle/>
          <a:p>
            <a:r>
              <a:rPr lang="ru-RU" dirty="0" smtClean="0"/>
              <a:t>Учений </a:t>
            </a:r>
            <a:r>
              <a:rPr lang="ru-RU" dirty="0" err="1" smtClean="0"/>
              <a:t>Хауткупер</a:t>
            </a:r>
            <a:r>
              <a:rPr lang="ru-RU" dirty="0" smtClean="0"/>
              <a:t> </a:t>
            </a:r>
            <a:r>
              <a:rPr lang="ru-RU" dirty="0" err="1" smtClean="0"/>
              <a:t>каже</a:t>
            </a:r>
            <a:r>
              <a:rPr lang="ru-RU" dirty="0" smtClean="0"/>
              <a:t>: "Я </a:t>
            </a:r>
            <a:r>
              <a:rPr lang="ru-RU" dirty="0" err="1"/>
              <a:t>розглянув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космічні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Сонячної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мали</a:t>
            </a:r>
            <a:r>
              <a:rPr lang="ru-RU" dirty="0"/>
              <a:t>,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океани</a:t>
            </a:r>
            <a:r>
              <a:rPr lang="ru-RU" dirty="0" smtClean="0"/>
              <a:t>. Планета Церера </a:t>
            </a:r>
            <a:r>
              <a:rPr lang="ru-RU" dirty="0" err="1"/>
              <a:t>ймовірно</a:t>
            </a:r>
            <a:r>
              <a:rPr lang="ru-RU" dirty="0"/>
              <a:t> мала океан у </a:t>
            </a:r>
            <a:r>
              <a:rPr lang="ru-RU" dirty="0" err="1"/>
              <a:t>ранній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, </a:t>
            </a:r>
            <a:r>
              <a:rPr lang="ru-RU" dirty="0" err="1" smtClean="0"/>
              <a:t>проте</a:t>
            </a:r>
            <a:r>
              <a:rPr lang="ru-RU" dirty="0" smtClean="0"/>
              <a:t> </a:t>
            </a:r>
            <a:r>
              <a:rPr lang="ru-RU" dirty="0" err="1"/>
              <a:t>маса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smtClean="0"/>
              <a:t>говорить,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зусиль</a:t>
            </a:r>
            <a:r>
              <a:rPr lang="ru-RU" dirty="0"/>
              <a:t> для того, </a:t>
            </a:r>
            <a:r>
              <a:rPr lang="ru-RU" dirty="0" err="1"/>
              <a:t>щоб</a:t>
            </a:r>
            <a:r>
              <a:rPr lang="ru-RU" dirty="0"/>
              <a:t> шматок кори </a:t>
            </a:r>
            <a:r>
              <a:rPr lang="ru-RU" dirty="0" err="1"/>
              <a:t>планети</a:t>
            </a:r>
            <a:r>
              <a:rPr lang="ru-RU" dirty="0"/>
              <a:t> </a:t>
            </a:r>
            <a:r>
              <a:rPr lang="ru-RU" dirty="0" err="1"/>
              <a:t>відколовся</a:t>
            </a:r>
            <a:r>
              <a:rPr lang="ru-RU" dirty="0"/>
              <a:t> і </a:t>
            </a:r>
            <a:r>
              <a:rPr lang="ru-RU" dirty="0" err="1"/>
              <a:t>потрапив</a:t>
            </a:r>
            <a:r>
              <a:rPr lang="ru-RU" dirty="0"/>
              <a:t> у </a:t>
            </a:r>
            <a:r>
              <a:rPr lang="ru-RU" dirty="0" err="1"/>
              <a:t>відкритий</a:t>
            </a:r>
            <a:r>
              <a:rPr lang="ru-RU" dirty="0"/>
              <a:t> космос та </a:t>
            </a:r>
            <a:r>
              <a:rPr lang="ru-RU" dirty="0" err="1"/>
              <a:t>далі</a:t>
            </a:r>
            <a:r>
              <a:rPr lang="ru-RU" dirty="0"/>
              <a:t> </a:t>
            </a:r>
            <a:r>
              <a:rPr lang="ru-RU" dirty="0" err="1"/>
              <a:t>рухався</a:t>
            </a:r>
            <a:r>
              <a:rPr lang="ru-RU" dirty="0"/>
              <a:t> у </a:t>
            </a:r>
            <a:r>
              <a:rPr lang="ru-RU" dirty="0" err="1"/>
              <a:t>напрямку</a:t>
            </a:r>
            <a:r>
              <a:rPr lang="ru-RU" dirty="0"/>
              <a:t> до </a:t>
            </a:r>
            <a:r>
              <a:rPr lang="ru-RU" dirty="0" err="1"/>
              <a:t>Землі</a:t>
            </a:r>
            <a:r>
              <a:rPr lang="ru-RU" dirty="0"/>
              <a:t>. </a:t>
            </a:r>
            <a:r>
              <a:rPr lang="ru-RU" dirty="0" err="1"/>
              <a:t>Менші</a:t>
            </a:r>
            <a:r>
              <a:rPr lang="ru-RU" dirty="0"/>
              <a:t> </a:t>
            </a:r>
            <a:r>
              <a:rPr lang="ru-RU" dirty="0" err="1"/>
              <a:t>космічні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</a:t>
            </a:r>
            <a:r>
              <a:rPr lang="ru-RU" dirty="0" err="1"/>
              <a:t>схожі</a:t>
            </a:r>
            <a:r>
              <a:rPr lang="ru-RU" dirty="0"/>
              <a:t> на Цереру </a:t>
            </a:r>
            <a:r>
              <a:rPr lang="ru-RU" dirty="0" err="1"/>
              <a:t>мають</a:t>
            </a:r>
            <a:r>
              <a:rPr lang="ru-RU" dirty="0"/>
              <a:t> малу силу </a:t>
            </a:r>
            <a:r>
              <a:rPr lang="ru-RU" dirty="0" err="1"/>
              <a:t>тяжіння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робить</a:t>
            </a:r>
            <a:r>
              <a:rPr lang="ru-RU" dirty="0"/>
              <a:t> </a:t>
            </a:r>
            <a:r>
              <a:rPr lang="ru-RU" dirty="0" err="1"/>
              <a:t>можливе</a:t>
            </a:r>
            <a:r>
              <a:rPr lang="ru-RU" dirty="0"/>
              <a:t> </a:t>
            </a:r>
            <a:r>
              <a:rPr lang="ru-RU" dirty="0" err="1"/>
              <a:t>відокремлення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скельних</a:t>
            </a:r>
            <a:r>
              <a:rPr lang="ru-RU" dirty="0"/>
              <a:t> </a:t>
            </a:r>
            <a:r>
              <a:rPr lang="ru-RU" dirty="0" err="1"/>
              <a:t>порід</a:t>
            </a:r>
            <a:r>
              <a:rPr lang="ru-RU" dirty="0"/>
              <a:t>."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2426" y="228600"/>
            <a:ext cx="331142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D:\Downloads\planet-earth-destru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19002"/>
            <a:ext cx="3754648" cy="262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Downloads\129283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636912"/>
            <a:ext cx="5184576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57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23528" y="188640"/>
            <a:ext cx="7061786" cy="239800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Хауткупер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обчислив</a:t>
            </a:r>
            <a:r>
              <a:rPr lang="ru-RU" dirty="0"/>
              <a:t> </a:t>
            </a:r>
            <a:r>
              <a:rPr lang="ru-RU" dirty="0" err="1"/>
              <a:t>орбіти</a:t>
            </a:r>
            <a:r>
              <a:rPr lang="ru-RU" dirty="0"/>
              <a:t> </a:t>
            </a:r>
            <a:r>
              <a:rPr lang="ru-RU" dirty="0" err="1"/>
              <a:t>кандидатів</a:t>
            </a:r>
            <a:r>
              <a:rPr lang="ru-RU" dirty="0"/>
              <a:t> (</a:t>
            </a:r>
            <a:r>
              <a:rPr lang="ru-RU" dirty="0" err="1"/>
              <a:t>супутників</a:t>
            </a:r>
            <a:r>
              <a:rPr lang="ru-RU" dirty="0"/>
              <a:t>, </a:t>
            </a:r>
            <a:r>
              <a:rPr lang="ru-RU" dirty="0" err="1"/>
              <a:t>астероїдів</a:t>
            </a:r>
            <a:r>
              <a:rPr lang="ru-RU" dirty="0"/>
              <a:t>, планет),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зрозуміти</a:t>
            </a:r>
            <a:r>
              <a:rPr lang="ru-RU" dirty="0"/>
              <a:t> </a:t>
            </a:r>
            <a:r>
              <a:rPr lang="ru-RU" dirty="0" err="1"/>
              <a:t>уламки</a:t>
            </a:r>
            <a:r>
              <a:rPr lang="ru-RU" dirty="0"/>
              <a:t>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космічних</a:t>
            </a:r>
            <a:r>
              <a:rPr lang="ru-RU" dirty="0"/>
              <a:t> </a:t>
            </a:r>
            <a:r>
              <a:rPr lang="ru-RU" dirty="0" err="1"/>
              <a:t>тіл</a:t>
            </a:r>
            <a:r>
              <a:rPr lang="ru-RU" dirty="0"/>
              <a:t> могли </a:t>
            </a:r>
            <a:r>
              <a:rPr lang="ru-RU" dirty="0" err="1"/>
              <a:t>успішно</a:t>
            </a:r>
            <a:r>
              <a:rPr lang="ru-RU" dirty="0"/>
              <a:t>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Землі</a:t>
            </a:r>
            <a:r>
              <a:rPr lang="ru-RU" dirty="0"/>
              <a:t>, не будучи </a:t>
            </a:r>
            <a:r>
              <a:rPr lang="ru-RU" dirty="0" err="1" smtClean="0"/>
              <a:t>перехоплені</a:t>
            </a:r>
            <a:r>
              <a:rPr lang="ru-RU" dirty="0" smtClean="0"/>
              <a:t>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об’єктами</a:t>
            </a:r>
            <a:r>
              <a:rPr lang="ru-RU" dirty="0"/>
              <a:t>. </a:t>
            </a:r>
            <a:r>
              <a:rPr lang="ru-RU" dirty="0" err="1"/>
              <a:t>Скельні</a:t>
            </a:r>
            <a:r>
              <a:rPr lang="ru-RU" dirty="0"/>
              <a:t> породи </a:t>
            </a:r>
            <a:r>
              <a:rPr lang="ru-RU" dirty="0" err="1"/>
              <a:t>Церери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розрахунків</a:t>
            </a:r>
            <a:r>
              <a:rPr lang="ru-RU" dirty="0"/>
              <a:t> могли без проблем </a:t>
            </a:r>
            <a:r>
              <a:rPr lang="ru-RU" dirty="0" err="1"/>
              <a:t>досягти</a:t>
            </a:r>
            <a:r>
              <a:rPr lang="ru-RU" dirty="0"/>
              <a:t> </a:t>
            </a:r>
            <a:r>
              <a:rPr lang="ru-RU" dirty="0" err="1"/>
              <a:t>нашої</a:t>
            </a:r>
            <a:r>
              <a:rPr lang="ru-RU" dirty="0"/>
              <a:t> </a:t>
            </a:r>
            <a:r>
              <a:rPr lang="ru-RU" dirty="0" err="1"/>
              <a:t>планети</a:t>
            </a:r>
            <a:r>
              <a:rPr lang="ru-RU" dirty="0"/>
              <a:t>.</a:t>
            </a:r>
            <a:br>
              <a:rPr lang="ru-RU" dirty="0"/>
            </a:b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розглядається</a:t>
            </a:r>
            <a:r>
              <a:rPr lang="ru-RU" dirty="0" smtClean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існування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на </a:t>
            </a:r>
            <a:r>
              <a:rPr lang="ru-RU" dirty="0" err="1"/>
              <a:t>Церері</a:t>
            </a:r>
            <a:r>
              <a:rPr lang="ru-RU" dirty="0"/>
              <a:t> і зараз</a:t>
            </a:r>
            <a:r>
              <a:rPr lang="ru-RU" dirty="0" smtClean="0"/>
              <a:t>. У </a:t>
            </a:r>
            <a:r>
              <a:rPr lang="ru-RU" dirty="0" err="1" smtClean="0"/>
              <a:t>океані</a:t>
            </a:r>
            <a:r>
              <a:rPr lang="ru-RU" dirty="0" smtClean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 smtClean="0"/>
              <a:t>життя</a:t>
            </a:r>
            <a:r>
              <a:rPr lang="ru-RU" dirty="0" smtClean="0"/>
              <a:t>. На </a:t>
            </a:r>
            <a:r>
              <a:rPr lang="ru-RU" dirty="0" err="1"/>
              <a:t>поверхні</a:t>
            </a:r>
            <a:r>
              <a:rPr lang="ru-RU" dirty="0"/>
              <a:t>,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складно. </a:t>
            </a:r>
            <a:r>
              <a:rPr lang="ru-RU" dirty="0" err="1"/>
              <a:t>Проте</a:t>
            </a:r>
            <a:r>
              <a:rPr lang="ru-RU" dirty="0"/>
              <a:t> є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шанси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базується</a:t>
            </a:r>
            <a:r>
              <a:rPr lang="ru-RU" dirty="0"/>
              <a:t> на </a:t>
            </a:r>
            <a:r>
              <a:rPr lang="ru-RU" dirty="0" err="1"/>
              <a:t>пероксиді</a:t>
            </a:r>
            <a:r>
              <a:rPr lang="ru-RU" dirty="0"/>
              <a:t> </a:t>
            </a:r>
            <a:r>
              <a:rPr lang="ru-RU" dirty="0" err="1"/>
              <a:t>водню</a:t>
            </a:r>
            <a:r>
              <a:rPr lang="ru-RU" dirty="0"/>
              <a:t>, і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здатне</a:t>
            </a:r>
            <a:r>
              <a:rPr lang="ru-RU" dirty="0"/>
              <a:t> </a:t>
            </a:r>
            <a:r>
              <a:rPr lang="ru-RU" dirty="0" err="1"/>
              <a:t>витримувати</a:t>
            </a:r>
            <a:r>
              <a:rPr lang="ru-RU" dirty="0"/>
              <a:t> </a:t>
            </a:r>
            <a:r>
              <a:rPr lang="ru-RU" dirty="0" err="1"/>
              <a:t>низькі</a:t>
            </a:r>
            <a:r>
              <a:rPr lang="ru-RU" dirty="0"/>
              <a:t> </a:t>
            </a:r>
            <a:r>
              <a:rPr lang="ru-RU" dirty="0" err="1"/>
              <a:t>температури</a:t>
            </a:r>
            <a:r>
              <a:rPr lang="ru-RU" dirty="0" smtClean="0"/>
              <a:t>. </a:t>
            </a:r>
            <a:r>
              <a:rPr lang="ru-RU" dirty="0"/>
              <a:t>Але </a:t>
            </a:r>
            <a:r>
              <a:rPr lang="ru-RU" dirty="0" smtClean="0"/>
              <a:t>зараз, </a:t>
            </a:r>
            <a:r>
              <a:rPr lang="ru-RU" dirty="0"/>
              <a:t>на жаль не </a:t>
            </a:r>
            <a:r>
              <a:rPr lang="ru-RU" dirty="0" err="1"/>
              <a:t>відомо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присутній</a:t>
            </a:r>
            <a:r>
              <a:rPr lang="ru-RU" dirty="0"/>
              <a:t> пероксид </a:t>
            </a:r>
            <a:r>
              <a:rPr lang="ru-RU" dirty="0" err="1"/>
              <a:t>водню</a:t>
            </a:r>
            <a:r>
              <a:rPr lang="ru-RU" dirty="0"/>
              <a:t> на </a:t>
            </a:r>
            <a:r>
              <a:rPr lang="ru-RU" dirty="0" err="1" smtClean="0"/>
              <a:t>Церері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04448" y="15033"/>
            <a:ext cx="509058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 descr="D:\Downloads\ES_Calada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564903"/>
            <a:ext cx="7344816" cy="4131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93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716016" y="332656"/>
            <a:ext cx="3461386" cy="4724400"/>
          </a:xfrm>
        </p:spPr>
        <p:txBody>
          <a:bodyPr/>
          <a:lstStyle/>
          <a:p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наврядчи</a:t>
            </a:r>
            <a:r>
              <a:rPr lang="ru-RU" dirty="0"/>
              <a:t>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малювати</a:t>
            </a:r>
            <a:r>
              <a:rPr lang="ru-RU" dirty="0"/>
              <a:t> у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уяві</a:t>
            </a:r>
            <a:r>
              <a:rPr lang="ru-RU" dirty="0"/>
              <a:t> </a:t>
            </a:r>
            <a:r>
              <a:rPr lang="ru-RU" dirty="0" err="1"/>
              <a:t>дивних</a:t>
            </a:r>
            <a:r>
              <a:rPr lang="ru-RU" dirty="0"/>
              <a:t> </a:t>
            </a:r>
            <a:r>
              <a:rPr lang="ru-RU" dirty="0" err="1"/>
              <a:t>істот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на </a:t>
            </a:r>
            <a:r>
              <a:rPr lang="ru-RU" dirty="0" err="1"/>
              <a:t>Церері</a:t>
            </a:r>
            <a:r>
              <a:rPr lang="ru-RU" dirty="0"/>
              <a:t> і </a:t>
            </a:r>
            <a:r>
              <a:rPr lang="ru-RU" dirty="0" err="1"/>
              <a:t>сьогодні</a:t>
            </a:r>
            <a:r>
              <a:rPr lang="ru-RU" dirty="0"/>
              <a:t>, </a:t>
            </a:r>
            <a:r>
              <a:rPr lang="ru-RU" dirty="0" err="1" smtClean="0"/>
              <a:t>адже</a:t>
            </a:r>
            <a:r>
              <a:rPr lang="ru-RU" dirty="0" smtClean="0"/>
              <a:t>,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/>
              <a:t>всього</a:t>
            </a:r>
            <a:r>
              <a:rPr lang="ru-RU" dirty="0"/>
              <a:t> на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гіпотеза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не </a:t>
            </a:r>
            <a:r>
              <a:rPr lang="ru-RU" dirty="0" err="1"/>
              <a:t>науковий</a:t>
            </a:r>
            <a:r>
              <a:rPr lang="ru-RU" dirty="0"/>
              <a:t> факт, </a:t>
            </a:r>
            <a:r>
              <a:rPr lang="ru-RU" dirty="0" smtClean="0"/>
              <a:t>тому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/>
              <a:t>переконливих</a:t>
            </a:r>
            <a:r>
              <a:rPr lang="ru-RU" dirty="0"/>
              <a:t> </a:t>
            </a:r>
            <a:r>
              <a:rPr lang="ru-RU" dirty="0" err="1"/>
              <a:t>доказів</a:t>
            </a:r>
            <a:r>
              <a:rPr lang="ru-RU" dirty="0"/>
              <a:t> для </a:t>
            </a:r>
            <a:r>
              <a:rPr lang="ru-RU" dirty="0" err="1"/>
              <a:t>підтвердження</a:t>
            </a:r>
            <a:r>
              <a:rPr lang="ru-RU" dirty="0"/>
              <a:t> </a:t>
            </a:r>
            <a:r>
              <a:rPr lang="ru-RU" dirty="0" err="1"/>
              <a:t>даної</a:t>
            </a:r>
            <a:r>
              <a:rPr lang="ru-RU" dirty="0"/>
              <a:t> </a:t>
            </a:r>
            <a:r>
              <a:rPr lang="ru-RU" dirty="0" err="1"/>
              <a:t>теорії</a:t>
            </a:r>
            <a:r>
              <a:rPr lang="ru-RU" dirty="0" smtClean="0"/>
              <a:t>. Церера </a:t>
            </a:r>
            <a:r>
              <a:rPr lang="ru-RU" dirty="0"/>
              <a:t>- </a:t>
            </a:r>
            <a:r>
              <a:rPr lang="ru-RU" dirty="0" err="1"/>
              <a:t>карликова</a:t>
            </a:r>
            <a:r>
              <a:rPr lang="ru-RU" dirty="0"/>
              <a:t> планета з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 smtClean="0"/>
              <a:t>таємницями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будуть</a:t>
            </a:r>
            <a:r>
              <a:rPr lang="ru-RU" dirty="0" smtClean="0"/>
              <a:t> </a:t>
            </a:r>
            <a:r>
              <a:rPr lang="ru-RU" dirty="0" err="1" smtClean="0"/>
              <a:t>розгадувати</a:t>
            </a:r>
            <a:r>
              <a:rPr lang="ru-RU" dirty="0" smtClean="0"/>
              <a:t> </a:t>
            </a:r>
            <a:r>
              <a:rPr lang="ru-RU" dirty="0" err="1" smtClean="0"/>
              <a:t>майбутні</a:t>
            </a:r>
            <a:r>
              <a:rPr lang="ru-RU" dirty="0" smtClean="0"/>
              <a:t> </a:t>
            </a:r>
            <a:r>
              <a:rPr lang="ru-RU" dirty="0" err="1" smtClean="0"/>
              <a:t>покоління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676456" y="116632"/>
            <a:ext cx="293034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 descr="D:\Downloads\250px-EN0108821596M_Sholem_Aleichem_crater_on_Mercu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407053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wnloads\52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951" y="3789040"/>
            <a:ext cx="3810000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02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50</TotalTime>
  <Words>481</Words>
  <Application>Microsoft Office PowerPoint</Application>
  <PresentationFormat>Экран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Mylar</vt:lpstr>
      <vt:lpstr>Карликова планета Церера та життя на ній</vt:lpstr>
      <vt:lpstr>Загальні відомості та історія відкриття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Карликова планета Церера та життя на ній</dc:title>
  <dc:creator>Bodster</dc:creator>
  <cp:lastModifiedBy>Bodster</cp:lastModifiedBy>
  <cp:revision>7</cp:revision>
  <dcterms:created xsi:type="dcterms:W3CDTF">2013-12-17T17:36:34Z</dcterms:created>
  <dcterms:modified xsi:type="dcterms:W3CDTF">2013-12-17T18:40:18Z</dcterms:modified>
</cp:coreProperties>
</file>