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9" r:id="rId3"/>
    <p:sldId id="270" r:id="rId4"/>
    <p:sldId id="259" r:id="rId5"/>
    <p:sldId id="262" r:id="rId6"/>
    <p:sldId id="261" r:id="rId7"/>
    <p:sldId id="273" r:id="rId8"/>
    <p:sldId id="268" r:id="rId9"/>
    <p:sldId id="267" r:id="rId10"/>
    <p:sldId id="257" r:id="rId11"/>
    <p:sldId id="264" r:id="rId12"/>
    <p:sldId id="266" r:id="rId13"/>
    <p:sldId id="265" r:id="rId14"/>
    <p:sldId id="280" r:id="rId15"/>
    <p:sldId id="275" r:id="rId16"/>
    <p:sldId id="271" r:id="rId17"/>
    <p:sldId id="274" r:id="rId18"/>
    <p:sldId id="269" r:id="rId19"/>
    <p:sldId id="272" r:id="rId20"/>
    <p:sldId id="260" r:id="rId21"/>
    <p:sldId id="263" r:id="rId22"/>
    <p:sldId id="277" r:id="rId23"/>
    <p:sldId id="276" r:id="rId24"/>
    <p:sldId id="258" r:id="rId25"/>
    <p:sldId id="278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85728"/>
            <a:ext cx="8229600" cy="4400544"/>
          </a:xfrm>
        </p:spPr>
        <p:txBody>
          <a:bodyPr>
            <a:normAutofit/>
          </a:bodyPr>
          <a:lstStyle/>
          <a:p>
            <a:r>
              <a:rPr lang="uk-UA" dirty="0" err="1" smtClean="0"/>
              <a:t>Презинтація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на тему:</a:t>
            </a:r>
            <a:br>
              <a:rPr lang="uk-UA" dirty="0" smtClean="0"/>
            </a:br>
            <a:r>
              <a:rPr lang="uk-UA" dirty="0" err="1" smtClean="0"/>
              <a:t>“Боги</a:t>
            </a:r>
            <a:r>
              <a:rPr lang="uk-UA" dirty="0" smtClean="0"/>
              <a:t> у творі </a:t>
            </a:r>
            <a:r>
              <a:rPr lang="uk-UA" dirty="0" err="1" smtClean="0"/>
              <a:t>Енеїда”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3504" y="3571876"/>
            <a:ext cx="4572000" cy="3286124"/>
          </a:xfrm>
        </p:spPr>
        <p:txBody>
          <a:bodyPr/>
          <a:lstStyle/>
          <a:p>
            <a:r>
              <a:rPr lang="uk-UA" dirty="0" smtClean="0"/>
              <a:t>Підготували  </a:t>
            </a:r>
            <a:br>
              <a:rPr lang="uk-UA" dirty="0" smtClean="0"/>
            </a:br>
            <a:r>
              <a:rPr lang="uk-UA" dirty="0" smtClean="0"/>
              <a:t>учні 9 класу</a:t>
            </a:r>
          </a:p>
          <a:p>
            <a:r>
              <a:rPr lang="uk-UA" dirty="0" err="1" smtClean="0"/>
              <a:t>Ферій</a:t>
            </a:r>
            <a:r>
              <a:rPr lang="uk-UA" dirty="0" smtClean="0"/>
              <a:t> П.</a:t>
            </a:r>
            <a:br>
              <a:rPr lang="uk-UA" dirty="0" smtClean="0"/>
            </a:br>
            <a:r>
              <a:rPr lang="uk-UA" dirty="0" smtClean="0"/>
              <a:t>Міщенко Д.</a:t>
            </a:r>
            <a:br>
              <a:rPr lang="uk-UA" dirty="0" smtClean="0"/>
            </a:br>
            <a:r>
              <a:rPr lang="uk-UA" dirty="0" err="1" smtClean="0"/>
              <a:t>Колодійчик</a:t>
            </a:r>
            <a:r>
              <a:rPr lang="uk-UA" dirty="0" smtClean="0"/>
              <a:t> Ю.</a:t>
            </a:r>
            <a:br>
              <a:rPr lang="uk-UA" dirty="0" smtClean="0"/>
            </a:br>
            <a:r>
              <a:rPr lang="uk-UA" dirty="0" err="1" smtClean="0"/>
              <a:t>Вяткіна</a:t>
            </a:r>
            <a:r>
              <a:rPr lang="uk-UA" dirty="0" smtClean="0"/>
              <a:t> Т.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Еней 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00108"/>
            <a:ext cx="8186766" cy="2400304"/>
          </a:xfrm>
        </p:spPr>
        <p:txBody>
          <a:bodyPr/>
          <a:lstStyle/>
          <a:p>
            <a:r>
              <a:rPr lang="uk-UA" sz="2400" dirty="0" smtClean="0"/>
              <a:t>Еней</a:t>
            </a:r>
            <a:r>
              <a:rPr lang="ru-RU" sz="2400" dirty="0" smtClean="0"/>
              <a:t> — один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героїв</a:t>
            </a:r>
            <a:r>
              <a:rPr lang="ru-RU" sz="2400" dirty="0" smtClean="0"/>
              <a:t> античного </a:t>
            </a:r>
            <a:r>
              <a:rPr lang="ru-RU" sz="2400" dirty="0" err="1" smtClean="0"/>
              <a:t>міфу</a:t>
            </a:r>
            <a:r>
              <a:rPr lang="ru-RU" sz="2400" dirty="0" smtClean="0"/>
              <a:t> про Трою. </a:t>
            </a:r>
            <a:r>
              <a:rPr lang="ru-RU" sz="2400" dirty="0" err="1" smtClean="0"/>
              <a:t>Син</a:t>
            </a:r>
            <a:r>
              <a:rPr lang="ru-RU" sz="2400" dirty="0" smtClean="0"/>
              <a:t> </a:t>
            </a:r>
            <a:r>
              <a:rPr lang="ru-RU" sz="2400" dirty="0" err="1" smtClean="0"/>
              <a:t>Анхіза</a:t>
            </a:r>
            <a:r>
              <a:rPr lang="ru-RU" sz="2400" dirty="0" smtClean="0"/>
              <a:t>, царя </a:t>
            </a:r>
            <a:r>
              <a:rPr lang="ru-RU" sz="2400" dirty="0" err="1" smtClean="0"/>
              <a:t>міста</a:t>
            </a:r>
            <a:r>
              <a:rPr lang="ru-RU" sz="2400" dirty="0" smtClean="0"/>
              <a:t> </a:t>
            </a:r>
            <a:r>
              <a:rPr lang="ru-RU" sz="2400" dirty="0" err="1" smtClean="0"/>
              <a:t>Дардана</a:t>
            </a:r>
            <a:r>
              <a:rPr lang="ru-RU" sz="2400" dirty="0" smtClean="0"/>
              <a:t> в </a:t>
            </a:r>
            <a:r>
              <a:rPr lang="ru-RU" sz="2400" dirty="0" err="1" smtClean="0"/>
              <a:t>Малій</a:t>
            </a:r>
            <a:r>
              <a:rPr lang="ru-RU" sz="2400" dirty="0" smtClean="0"/>
              <a:t> </a:t>
            </a:r>
            <a:r>
              <a:rPr lang="ru-RU" sz="2400" dirty="0" err="1" smtClean="0"/>
              <a:t>Азії</a:t>
            </a:r>
            <a:r>
              <a:rPr lang="ru-RU" sz="2400" dirty="0" smtClean="0"/>
              <a:t>,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богині</a:t>
            </a:r>
            <a:r>
              <a:rPr lang="ru-RU" sz="2400" dirty="0" smtClean="0"/>
              <a:t> </a:t>
            </a:r>
            <a:r>
              <a:rPr lang="ru-RU" sz="2400" dirty="0" err="1" smtClean="0"/>
              <a:t>Венери</a:t>
            </a:r>
            <a:r>
              <a:rPr lang="ru-RU" sz="2400" dirty="0" smtClean="0"/>
              <a:t>. </a:t>
            </a:r>
            <a:r>
              <a:rPr lang="ru-RU" sz="2400" dirty="0" err="1" smtClean="0"/>
              <a:t>Після</a:t>
            </a:r>
            <a:r>
              <a:rPr lang="ru-RU" sz="2400" dirty="0" smtClean="0"/>
              <a:t> </a:t>
            </a:r>
            <a:r>
              <a:rPr lang="ru-RU" sz="2400" dirty="0" err="1" smtClean="0"/>
              <a:t>зруйнування</a:t>
            </a:r>
            <a:r>
              <a:rPr lang="ru-RU" sz="2400" dirty="0" smtClean="0"/>
              <a:t> греками </a:t>
            </a:r>
            <a:r>
              <a:rPr lang="ru-RU" sz="2400" dirty="0" err="1" smtClean="0"/>
              <a:t>Трої</a:t>
            </a:r>
            <a:r>
              <a:rPr lang="ru-RU" sz="2400" dirty="0" smtClean="0"/>
              <a:t> </a:t>
            </a:r>
            <a:r>
              <a:rPr lang="ru-RU" sz="2400" dirty="0" err="1" smtClean="0"/>
              <a:t>поплив</a:t>
            </a:r>
            <a:r>
              <a:rPr lang="ru-RU" sz="2400" dirty="0" smtClean="0"/>
              <a:t>, </a:t>
            </a:r>
            <a:r>
              <a:rPr lang="ru-RU" sz="2400" dirty="0" err="1" smtClean="0"/>
              <a:t>виконуючи</a:t>
            </a:r>
            <a:r>
              <a:rPr lang="ru-RU" sz="2400" dirty="0" smtClean="0"/>
              <a:t> волю </a:t>
            </a:r>
            <a:r>
              <a:rPr lang="ru-RU" sz="2400" dirty="0" err="1" smtClean="0"/>
              <a:t>богів</a:t>
            </a:r>
            <a:r>
              <a:rPr lang="ru-RU" sz="2400" dirty="0" smtClean="0"/>
              <a:t>, до </a:t>
            </a:r>
            <a:r>
              <a:rPr lang="ru-RU" sz="2400" dirty="0" err="1" smtClean="0"/>
              <a:t>Італії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після</a:t>
            </a:r>
            <a:r>
              <a:rPr lang="ru-RU" sz="2400" dirty="0" smtClean="0"/>
              <a:t> ряду </a:t>
            </a:r>
            <a:r>
              <a:rPr lang="ru-RU" sz="2400" dirty="0" err="1" smtClean="0"/>
              <a:t>пригод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склали</a:t>
            </a:r>
            <a:r>
              <a:rPr lang="ru-RU" sz="2400" dirty="0" smtClean="0"/>
              <a:t> </a:t>
            </a:r>
            <a:r>
              <a:rPr lang="ru-RU" sz="2400" dirty="0" err="1" smtClean="0"/>
              <a:t>зміст</a:t>
            </a:r>
            <a:r>
              <a:rPr lang="ru-RU" sz="2400" dirty="0" smtClean="0"/>
              <a:t> “</a:t>
            </a:r>
            <a:r>
              <a:rPr lang="ru-RU" sz="2400" dirty="0" err="1" smtClean="0"/>
              <a:t>Енеїди</a:t>
            </a:r>
            <a:r>
              <a:rPr lang="ru-RU" sz="2400" dirty="0" smtClean="0"/>
              <a:t>” </a:t>
            </a:r>
            <a:r>
              <a:rPr lang="ru-RU" sz="2400" dirty="0" err="1" smtClean="0"/>
              <a:t>римського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поета</a:t>
            </a:r>
            <a:r>
              <a:rPr lang="ru-RU" sz="2400" dirty="0" smtClean="0"/>
              <a:t> </a:t>
            </a:r>
            <a:r>
              <a:rPr lang="ru-RU" sz="2400" dirty="0" err="1" smtClean="0"/>
              <a:t>Публія</a:t>
            </a:r>
            <a:r>
              <a:rPr lang="ru-RU" sz="2400" dirty="0" smtClean="0"/>
              <a:t> </a:t>
            </a:r>
            <a:r>
              <a:rPr lang="ru-RU" sz="2400" dirty="0" err="1" smtClean="0"/>
              <a:t>Вергілія</a:t>
            </a:r>
            <a:r>
              <a:rPr lang="ru-RU" sz="2400" dirty="0" smtClean="0"/>
              <a:t> Марона, </a:t>
            </a:r>
            <a:r>
              <a:rPr lang="ru-RU" sz="2400" dirty="0" err="1" smtClean="0"/>
              <a:t>поклав</a:t>
            </a:r>
            <a:r>
              <a:rPr lang="ru-RU" sz="2400" dirty="0" smtClean="0"/>
              <a:t> початок </a:t>
            </a:r>
            <a:r>
              <a:rPr lang="ru-RU" sz="2400" dirty="0" err="1" smtClean="0"/>
              <a:t>Римській</a:t>
            </a:r>
            <a:r>
              <a:rPr lang="ru-RU" sz="2400" dirty="0" smtClean="0"/>
              <a:t> </a:t>
            </a:r>
            <a:r>
              <a:rPr lang="ru-RU" sz="2400" dirty="0" err="1" smtClean="0"/>
              <a:t>державі</a:t>
            </a:r>
            <a:r>
              <a:rPr lang="ru-RU" sz="2400" dirty="0" smtClean="0"/>
              <a:t>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3286124"/>
            <a:ext cx="1952631" cy="339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357562"/>
            <a:ext cx="2786082" cy="312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l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229600" cy="796908"/>
          </a:xfrm>
        </p:spPr>
        <p:txBody>
          <a:bodyPr/>
          <a:lstStyle/>
          <a:p>
            <a:r>
              <a:rPr lang="uk-UA" dirty="0" err="1" smtClean="0"/>
              <a:t>Еол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857232"/>
            <a:ext cx="8115328" cy="2043114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Еол</a:t>
            </a:r>
            <a:r>
              <a:rPr lang="ru-RU" sz="2000" dirty="0" smtClean="0"/>
              <a:t> (</a:t>
            </a:r>
            <a:r>
              <a:rPr lang="ru-RU" sz="2000" dirty="0" err="1" smtClean="0"/>
              <a:t>грец</a:t>
            </a:r>
            <a:r>
              <a:rPr lang="ru-RU" sz="2000" dirty="0" smtClean="0"/>
              <a:t>. </a:t>
            </a:r>
            <a:r>
              <a:rPr lang="el-GR" sz="2000" dirty="0" smtClean="0"/>
              <a:t>Αἴολος </a:t>
            </a:r>
            <a:r>
              <a:rPr lang="en-US" sz="2000" dirty="0" err="1" smtClean="0"/>
              <a:t>Aiolos</a:t>
            </a:r>
            <a:r>
              <a:rPr lang="en-US" sz="2000" dirty="0" smtClean="0"/>
              <a:t>, </a:t>
            </a:r>
            <a:r>
              <a:rPr lang="ru-RU" sz="2000" dirty="0" smtClean="0"/>
              <a:t>лат. </a:t>
            </a:r>
            <a:r>
              <a:rPr lang="en-US" sz="2000" dirty="0" smtClean="0"/>
              <a:t>Aeolus) — </a:t>
            </a:r>
            <a:r>
              <a:rPr lang="ru-RU" sz="2000" dirty="0" smtClean="0"/>
              <a:t>правнук Прометея, </a:t>
            </a:r>
            <a:r>
              <a:rPr lang="ru-RU" sz="2000" dirty="0" err="1" smtClean="0"/>
              <a:t>син</a:t>
            </a:r>
            <a:r>
              <a:rPr lang="ru-RU" sz="2000" dirty="0" smtClean="0"/>
              <a:t> </a:t>
            </a:r>
            <a:r>
              <a:rPr lang="ru-RU" sz="2000" dirty="0" err="1" smtClean="0"/>
              <a:t>Елліна</a:t>
            </a:r>
            <a:r>
              <a:rPr lang="ru-RU" sz="2000" dirty="0" smtClean="0"/>
              <a:t> </a:t>
            </a:r>
            <a:r>
              <a:rPr lang="ru-RU" sz="2000" dirty="0" err="1" smtClean="0"/>
              <a:t>й</a:t>
            </a:r>
            <a:r>
              <a:rPr lang="ru-RU" sz="2000" dirty="0" smtClean="0"/>
              <a:t> </a:t>
            </a:r>
            <a:r>
              <a:rPr lang="ru-RU" sz="2000" dirty="0" err="1" smtClean="0"/>
              <a:t>німфи</a:t>
            </a:r>
            <a:r>
              <a:rPr lang="ru-RU" sz="2000" dirty="0" smtClean="0"/>
              <a:t> </a:t>
            </a:r>
            <a:r>
              <a:rPr lang="ru-RU" sz="2000" dirty="0" err="1" smtClean="0"/>
              <a:t>Орсеїди</a:t>
            </a:r>
            <a:r>
              <a:rPr lang="ru-RU" sz="2000" dirty="0" smtClean="0"/>
              <a:t>, внук </a:t>
            </a:r>
            <a:r>
              <a:rPr lang="ru-RU" sz="2000" dirty="0" err="1" smtClean="0"/>
              <a:t>Девкаліона</a:t>
            </a:r>
            <a:r>
              <a:rPr lang="ru-RU" sz="2000" dirty="0" smtClean="0"/>
              <a:t>, брат </a:t>
            </a:r>
            <a:r>
              <a:rPr lang="ru-RU" sz="2000" dirty="0" err="1" smtClean="0"/>
              <a:t>Дора</a:t>
            </a:r>
            <a:r>
              <a:rPr lang="ru-RU" sz="2000" dirty="0" smtClean="0"/>
              <a:t> та </a:t>
            </a:r>
            <a:r>
              <a:rPr lang="ru-RU" sz="2000" dirty="0" err="1" smtClean="0"/>
              <a:t>Ксута</a:t>
            </a:r>
            <a:r>
              <a:rPr lang="ru-RU" sz="2000" dirty="0" smtClean="0"/>
              <a:t>; </a:t>
            </a:r>
            <a:r>
              <a:rPr lang="ru-RU" sz="2000" dirty="0" err="1" smtClean="0"/>
              <a:t>міфічний</a:t>
            </a:r>
            <a:r>
              <a:rPr lang="ru-RU" sz="2000" dirty="0" smtClean="0"/>
              <a:t> родоначальник </a:t>
            </a:r>
            <a:r>
              <a:rPr lang="ru-RU" sz="2000" dirty="0" err="1" smtClean="0"/>
              <a:t>грецького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племені</a:t>
            </a:r>
            <a:r>
              <a:rPr lang="ru-RU" sz="2000" dirty="0" smtClean="0"/>
              <a:t> </a:t>
            </a:r>
            <a:r>
              <a:rPr lang="ru-RU" sz="2000" dirty="0" err="1" smtClean="0"/>
              <a:t>еолійців</a:t>
            </a:r>
            <a:r>
              <a:rPr lang="ru-RU" sz="2000" dirty="0" smtClean="0"/>
              <a:t>; </a:t>
            </a:r>
            <a:r>
              <a:rPr lang="ru-RU" sz="2000" dirty="0" err="1" smtClean="0"/>
              <a:t>владарював</a:t>
            </a:r>
            <a:r>
              <a:rPr lang="ru-RU" sz="2000" dirty="0" smtClean="0"/>
              <a:t> у </a:t>
            </a:r>
            <a:r>
              <a:rPr lang="ru-RU" sz="2000" dirty="0" err="1" smtClean="0"/>
              <a:t>фессалійській</a:t>
            </a:r>
            <a:r>
              <a:rPr lang="ru-RU" sz="2000" dirty="0" smtClean="0"/>
              <a:t> </a:t>
            </a:r>
            <a:r>
              <a:rPr lang="ru-RU" sz="2000" dirty="0" err="1" smtClean="0"/>
              <a:t>Магнесії</a:t>
            </a:r>
            <a:r>
              <a:rPr lang="ru-RU" sz="2000" dirty="0" smtClean="0"/>
              <a:t>. </a:t>
            </a:r>
            <a:r>
              <a:rPr lang="ru-RU" sz="2000" dirty="0" err="1" smtClean="0"/>
              <a:t>Еоляни</a:t>
            </a:r>
            <a:r>
              <a:rPr lang="ru-RU" sz="2000" dirty="0" smtClean="0"/>
              <a:t> </a:t>
            </a:r>
            <a:r>
              <a:rPr lang="ru-RU" sz="2000" dirty="0" err="1" smtClean="0"/>
              <a:t>мали</a:t>
            </a:r>
            <a:r>
              <a:rPr lang="ru-RU" sz="2000" dirty="0" smtClean="0"/>
              <a:t> </a:t>
            </a:r>
            <a:r>
              <a:rPr lang="ru-RU" sz="2000" dirty="0" err="1" smtClean="0"/>
              <a:t>найбільше</a:t>
            </a:r>
            <a:r>
              <a:rPr lang="ru-RU" sz="2000" dirty="0" smtClean="0"/>
              <a:t> </a:t>
            </a:r>
            <a:r>
              <a:rPr lang="ru-RU" sz="2000" dirty="0" err="1" smtClean="0"/>
              <a:t>поселень</a:t>
            </a:r>
            <a:r>
              <a:rPr lang="ru-RU" sz="2000" dirty="0" smtClean="0"/>
              <a:t> в </a:t>
            </a:r>
            <a:r>
              <a:rPr lang="ru-RU" sz="2000" dirty="0" err="1" smtClean="0"/>
              <a:t>античній</a:t>
            </a:r>
            <a:r>
              <a:rPr lang="ru-RU" sz="2000" dirty="0" smtClean="0"/>
              <a:t> </a:t>
            </a:r>
            <a:r>
              <a:rPr lang="ru-RU" sz="2000" dirty="0" err="1" smtClean="0"/>
              <a:t>Греції</a:t>
            </a:r>
            <a:r>
              <a:rPr lang="ru-RU" sz="2000" dirty="0" smtClean="0"/>
              <a:t>, </a:t>
            </a:r>
            <a:r>
              <a:rPr lang="ru-RU" sz="2000" dirty="0" err="1" smtClean="0"/>
              <a:t>назви</a:t>
            </a:r>
            <a:r>
              <a:rPr lang="ru-RU" sz="2000" dirty="0" smtClean="0"/>
              <a:t> </a:t>
            </a:r>
            <a:r>
              <a:rPr lang="ru-RU" sz="2000" dirty="0" err="1" smtClean="0"/>
              <a:t>яких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були</a:t>
            </a:r>
            <a:r>
              <a:rPr lang="ru-RU" sz="2000" dirty="0" smtClean="0"/>
              <a:t> </a:t>
            </a:r>
            <a:r>
              <a:rPr lang="ru-RU" sz="2000" dirty="0" err="1" smtClean="0"/>
              <a:t>пов'язані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іменами</a:t>
            </a:r>
            <a:r>
              <a:rPr lang="ru-RU" sz="2000" dirty="0" smtClean="0"/>
              <a:t> </a:t>
            </a:r>
            <a:r>
              <a:rPr lang="ru-RU" sz="2000" dirty="0" err="1" smtClean="0"/>
              <a:t>численних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синів</a:t>
            </a:r>
            <a:r>
              <a:rPr lang="ru-RU" sz="2000" dirty="0" smtClean="0"/>
              <a:t> </a:t>
            </a:r>
            <a:r>
              <a:rPr lang="ru-RU" sz="2000" dirty="0" err="1" smtClean="0"/>
              <a:t>Еола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801826"/>
            <a:ext cx="6215106" cy="405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2357430"/>
            <a:ext cx="3571900" cy="421484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     </a:t>
            </a:r>
            <a:r>
              <a:rPr lang="ru-RU" sz="2400" dirty="0" err="1" smtClean="0"/>
              <a:t>Евр</a:t>
            </a:r>
            <a:r>
              <a:rPr lang="ru-RU" sz="2400" dirty="0" smtClean="0"/>
              <a:t> (</a:t>
            </a:r>
            <a:r>
              <a:rPr lang="ru-RU" sz="2400" dirty="0" err="1" smtClean="0"/>
              <a:t>грец</a:t>
            </a:r>
            <a:r>
              <a:rPr lang="ru-RU" sz="2400" dirty="0" smtClean="0"/>
              <a:t>. </a:t>
            </a:r>
            <a:r>
              <a:rPr lang="en-US" sz="2400" dirty="0" smtClean="0"/>
              <a:t>Euros) — </a:t>
            </a:r>
            <a:r>
              <a:rPr lang="ru-RU" sz="2400" dirty="0" smtClean="0"/>
              <a:t>у </a:t>
            </a:r>
            <a:r>
              <a:rPr lang="ru-RU" sz="2400" dirty="0" err="1" smtClean="0"/>
              <a:t>давньогрецькій</a:t>
            </a:r>
            <a:r>
              <a:rPr lang="ru-RU" sz="2400" dirty="0" smtClean="0"/>
              <a:t> </a:t>
            </a:r>
            <a:r>
              <a:rPr lang="ru-RU" sz="2400" dirty="0" err="1" smtClean="0"/>
              <a:t>міфології</a:t>
            </a:r>
            <a:r>
              <a:rPr lang="ru-RU" sz="2400" dirty="0" smtClean="0"/>
              <a:t> — </a:t>
            </a:r>
            <a:r>
              <a:rPr lang="ru-RU" sz="2400" dirty="0" err="1" smtClean="0"/>
              <a:t>ранковий</a:t>
            </a:r>
            <a:r>
              <a:rPr lang="ru-RU" sz="2400" dirty="0" smtClean="0"/>
              <a:t> </a:t>
            </a:r>
            <a:r>
              <a:rPr lang="ru-RU" sz="2400" dirty="0" err="1" smtClean="0"/>
              <a:t>вітер</a:t>
            </a:r>
            <a:r>
              <a:rPr lang="ru-RU" sz="2400" dirty="0" smtClean="0"/>
              <a:t>, брат Борея, </a:t>
            </a:r>
            <a:r>
              <a:rPr lang="ru-RU" sz="2400" dirty="0" err="1" smtClean="0"/>
              <a:t>Зефіра</a:t>
            </a:r>
            <a:r>
              <a:rPr lang="ru-RU" sz="2400" dirty="0" smtClean="0"/>
              <a:t> </a:t>
            </a:r>
            <a:r>
              <a:rPr lang="ru-RU" sz="2400" dirty="0" err="1" smtClean="0"/>
              <a:t>й</a:t>
            </a:r>
            <a:r>
              <a:rPr lang="ru-RU" sz="2400" dirty="0" smtClean="0"/>
              <a:t> Нота, </a:t>
            </a:r>
            <a:r>
              <a:rPr lang="ru-RU" sz="2400" dirty="0" err="1" smtClean="0"/>
              <a:t>спочатку</a:t>
            </a:r>
            <a:r>
              <a:rPr lang="ru-RU" sz="2400" dirty="0" smtClean="0"/>
              <a:t> </a:t>
            </a:r>
            <a:r>
              <a:rPr lang="ru-RU" sz="2400" dirty="0" err="1" smtClean="0"/>
              <a:t>східний</a:t>
            </a:r>
            <a:r>
              <a:rPr lang="ru-RU" sz="2400" dirty="0" smtClean="0"/>
              <a:t>, </a:t>
            </a:r>
            <a:r>
              <a:rPr lang="ru-RU" sz="2400" dirty="0" err="1" smtClean="0"/>
              <a:t>згодом</a:t>
            </a:r>
            <a:r>
              <a:rPr lang="ru-RU" sz="2400" dirty="0" smtClean="0"/>
              <a:t> </a:t>
            </a:r>
            <a:r>
              <a:rPr lang="ru-RU" sz="2400" dirty="0" err="1" smtClean="0"/>
              <a:t>південносхідний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вітер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дме</a:t>
            </a:r>
            <a:r>
              <a:rPr lang="ru-RU" sz="2400" dirty="0" smtClean="0"/>
              <a:t> </a:t>
            </a:r>
            <a:r>
              <a:rPr lang="ru-RU" sz="2400" dirty="0" err="1" smtClean="0"/>
              <a:t>під</a:t>
            </a:r>
            <a:r>
              <a:rPr lang="ru-RU" sz="2400" dirty="0" smtClean="0"/>
              <a:t> час </a:t>
            </a:r>
            <a:r>
              <a:rPr lang="ru-RU" sz="2400" dirty="0" err="1" smtClean="0"/>
              <a:t>зимового</a:t>
            </a:r>
            <a:r>
              <a:rPr lang="ru-RU" sz="2400" dirty="0" smtClean="0"/>
              <a:t> повороту </a:t>
            </a:r>
            <a:r>
              <a:rPr lang="ru-RU" sz="2400" dirty="0" err="1" smtClean="0"/>
              <a:t>сонця</a:t>
            </a:r>
            <a:r>
              <a:rPr lang="ru-RU" sz="2400" dirty="0" smtClean="0"/>
              <a:t>.</a:t>
            </a:r>
          </a:p>
          <a:p>
            <a:endParaRPr lang="ru-RU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5966" y="571480"/>
            <a:ext cx="3415922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5786446" y="6000768"/>
            <a:ext cx="2071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Евр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Варшава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0"/>
            <a:ext cx="26431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 </a:t>
            </a:r>
            <a:r>
              <a:rPr lang="vi-VN" sz="2400" dirty="0" smtClean="0"/>
              <a:t>Зефі́р (грец. </a:t>
            </a:r>
            <a:r>
              <a:rPr lang="en-US" sz="2400" dirty="0" err="1" smtClean="0"/>
              <a:t>Zephyros</a:t>
            </a:r>
            <a:r>
              <a:rPr lang="en-US" sz="2400" dirty="0" smtClean="0"/>
              <a:t>)</a:t>
            </a:r>
            <a:r>
              <a:rPr lang="uk-UA" sz="2400" dirty="0" smtClean="0"/>
              <a:t>-</a:t>
            </a:r>
            <a:r>
              <a:rPr lang="ru-RU" sz="2400" dirty="0" smtClean="0"/>
              <a:t> бог </a:t>
            </a:r>
            <a:r>
              <a:rPr lang="ru-RU" sz="2400" dirty="0" err="1" smtClean="0"/>
              <a:t>західного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вітру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починав </a:t>
            </a:r>
            <a:r>
              <a:rPr lang="ru-RU" sz="2400" dirty="0" err="1" smtClean="0"/>
              <a:t>віяти</a:t>
            </a:r>
            <a:r>
              <a:rPr lang="ru-RU" sz="2400" dirty="0" smtClean="0"/>
              <a:t> </a:t>
            </a:r>
            <a:r>
              <a:rPr lang="ru-RU" sz="2400" dirty="0" err="1" smtClean="0"/>
              <a:t>навесні</a:t>
            </a:r>
            <a:r>
              <a:rPr lang="ru-RU" sz="2400" dirty="0" smtClean="0"/>
              <a:t> </a:t>
            </a:r>
            <a:r>
              <a:rPr lang="ru-RU" sz="2400" dirty="0" err="1" smtClean="0"/>
              <a:t>й</a:t>
            </a:r>
            <a:r>
              <a:rPr lang="ru-RU" sz="2400" dirty="0" smtClean="0"/>
              <a:t> досягав </a:t>
            </a:r>
            <a:r>
              <a:rPr lang="ru-RU" sz="2400" dirty="0" err="1" smtClean="0"/>
              <a:t>кульмінації</a:t>
            </a:r>
            <a:r>
              <a:rPr lang="ru-RU" sz="2400" dirty="0" smtClean="0"/>
              <a:t> </a:t>
            </a:r>
            <a:r>
              <a:rPr lang="ru-RU" sz="2400" dirty="0" err="1" smtClean="0"/>
              <a:t>влітку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  <p:transition>
    <p:pull dir="r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285728"/>
            <a:ext cx="7358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/>
              <a:t>Боре́й (грец. </a:t>
            </a:r>
            <a:r>
              <a:rPr lang="en-US" sz="2400" dirty="0" err="1" smtClean="0"/>
              <a:t>Borrhas</a:t>
            </a:r>
            <a:r>
              <a:rPr lang="en-US" sz="2400" dirty="0" smtClean="0"/>
              <a:t>, Boreas) — </a:t>
            </a:r>
            <a:r>
              <a:rPr lang="vi-VN" sz="2400" dirty="0" smtClean="0"/>
              <a:t>бог північного вітру, син Астрея (Зоряного неба) й Еос (Ранкової зірки), брат Зефіра, Нота й Евра; жив у печері у Фракії.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1571612"/>
            <a:ext cx="7715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Нот (</a:t>
            </a:r>
            <a:r>
              <a:rPr lang="ru-RU" sz="2400" dirty="0" err="1" smtClean="0"/>
              <a:t>грец</a:t>
            </a:r>
            <a:r>
              <a:rPr lang="ru-RU" sz="2400" dirty="0" smtClean="0"/>
              <a:t>. </a:t>
            </a:r>
            <a:r>
              <a:rPr lang="en-US" sz="2400" dirty="0" err="1" smtClean="0"/>
              <a:t>Notos</a:t>
            </a:r>
            <a:r>
              <a:rPr lang="en-US" sz="2400" dirty="0" smtClean="0"/>
              <a:t>, </a:t>
            </a:r>
            <a:r>
              <a:rPr lang="en-US" sz="2400" dirty="0" err="1" smtClean="0"/>
              <a:t>notis</a:t>
            </a:r>
            <a:r>
              <a:rPr lang="en-US" sz="2400" dirty="0" smtClean="0"/>
              <a:t> — </a:t>
            </a:r>
            <a:r>
              <a:rPr lang="ru-RU" sz="2400" dirty="0" err="1" smtClean="0"/>
              <a:t>волога</a:t>
            </a:r>
            <a:r>
              <a:rPr lang="ru-RU" sz="2400" dirty="0" smtClean="0"/>
              <a:t>) — бог </a:t>
            </a:r>
            <a:r>
              <a:rPr lang="ru-RU" sz="2400" dirty="0" err="1" smtClean="0"/>
              <a:t>південного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вітру</a:t>
            </a:r>
            <a:r>
              <a:rPr lang="ru-RU" sz="2400" dirty="0" smtClean="0"/>
              <a:t>, один </a:t>
            </a:r>
            <a:r>
              <a:rPr lang="ru-RU" sz="2400" dirty="0" err="1" smtClean="0"/>
              <a:t>із</a:t>
            </a:r>
            <a:r>
              <a:rPr lang="ru-RU" sz="2400" dirty="0" smtClean="0"/>
              <a:t> </a:t>
            </a:r>
            <a:r>
              <a:rPr lang="ru-RU" sz="2400" dirty="0" err="1" smtClean="0"/>
              <a:t>синів</a:t>
            </a:r>
            <a:r>
              <a:rPr lang="ru-RU" sz="2400" dirty="0" smtClean="0"/>
              <a:t> </a:t>
            </a:r>
            <a:r>
              <a:rPr lang="ru-RU" sz="2400" dirty="0" err="1" smtClean="0"/>
              <a:t>Астрея</a:t>
            </a:r>
            <a:r>
              <a:rPr lang="ru-RU" sz="2400" dirty="0" smtClean="0"/>
              <a:t> та </a:t>
            </a:r>
            <a:r>
              <a:rPr lang="ru-RU" sz="2400" dirty="0" err="1" smtClean="0"/>
              <a:t>Еос</a:t>
            </a:r>
            <a:r>
              <a:rPr lang="ru-RU" sz="2400" dirty="0" smtClean="0"/>
              <a:t>; брат Борея, </a:t>
            </a:r>
            <a:r>
              <a:rPr lang="ru-RU" sz="2400" dirty="0" err="1" smtClean="0"/>
              <a:t>Зефіра</a:t>
            </a:r>
            <a:r>
              <a:rPr lang="ru-RU" sz="2400" dirty="0" smtClean="0"/>
              <a:t> </a:t>
            </a:r>
            <a:r>
              <a:rPr lang="ru-RU" sz="2400" dirty="0" err="1" smtClean="0"/>
              <a:t>й</a:t>
            </a:r>
            <a:r>
              <a:rPr lang="ru-RU" sz="2400" dirty="0" smtClean="0"/>
              <a:t> </a:t>
            </a:r>
            <a:r>
              <a:rPr lang="ru-RU" sz="2400" dirty="0" err="1" smtClean="0"/>
              <a:t>Евра</a:t>
            </a:r>
            <a:r>
              <a:rPr lang="ru-RU" sz="2400" dirty="0" smtClean="0"/>
              <a:t>. </a:t>
            </a:r>
            <a:r>
              <a:rPr lang="ru-RU" sz="2400" dirty="0" err="1" smtClean="0"/>
              <a:t>Завжди</a:t>
            </a:r>
            <a:r>
              <a:rPr lang="ru-RU" sz="2400" dirty="0" smtClean="0"/>
              <a:t> приносить </a:t>
            </a:r>
            <a:r>
              <a:rPr lang="ru-RU" sz="2400" dirty="0" err="1" smtClean="0"/>
              <a:t>дощі</a:t>
            </a:r>
            <a:r>
              <a:rPr lang="ru-RU" sz="2400" dirty="0" smtClean="0"/>
              <a:t> </a:t>
            </a:r>
            <a:r>
              <a:rPr lang="ru-RU" sz="2400" dirty="0" err="1" smtClean="0"/>
              <a:t>й</a:t>
            </a:r>
            <a:r>
              <a:rPr lang="ru-RU" sz="2400" dirty="0" smtClean="0"/>
              <a:t> </a:t>
            </a:r>
            <a:r>
              <a:rPr lang="ru-RU" sz="2400" dirty="0" err="1" smtClean="0"/>
              <a:t>тумани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786058"/>
            <a:ext cx="5024446" cy="358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714612" y="6488668"/>
            <a:ext cx="2914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Нот на </a:t>
            </a:r>
            <a:r>
              <a:rPr lang="ru-RU" dirty="0" err="1" smtClean="0"/>
              <a:t>візантійській</a:t>
            </a:r>
            <a:r>
              <a:rPr lang="ru-RU" dirty="0" smtClean="0"/>
              <a:t> </a:t>
            </a:r>
            <a:r>
              <a:rPr lang="ru-RU" dirty="0" err="1" smtClean="0"/>
              <a:t>фресці</a:t>
            </a:r>
            <a:endParaRPr lang="ru-RU" dirty="0"/>
          </a:p>
        </p:txBody>
      </p:sp>
    </p:spTree>
  </p:cSld>
  <p:clrMapOvr>
    <a:masterClrMapping/>
  </p:clrMapOvr>
  <p:transition>
    <p:zoom dir="in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uk-UA" dirty="0" err="1" smtClean="0"/>
              <a:t>Камилла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928670"/>
            <a:ext cx="8229600" cy="1928826"/>
          </a:xfrm>
        </p:spPr>
        <p:txBody>
          <a:bodyPr/>
          <a:lstStyle/>
          <a:p>
            <a:r>
              <a:rPr lang="uk-UA" dirty="0" err="1" smtClean="0"/>
              <a:t>Камилла</a:t>
            </a:r>
            <a:r>
              <a:rPr lang="uk-UA" dirty="0" smtClean="0"/>
              <a:t> — італійська амазонка, ватажок загону </a:t>
            </a:r>
            <a:r>
              <a:rPr lang="uk-UA" dirty="0" err="1" smtClean="0"/>
              <a:t>вольськів</a:t>
            </a:r>
            <a:r>
              <a:rPr lang="uk-UA" dirty="0" smtClean="0"/>
              <a:t> (народність у стародавній Італії). Загинула від руки соратника Енея </a:t>
            </a:r>
            <a:r>
              <a:rPr lang="uk-UA" dirty="0" err="1" smtClean="0"/>
              <a:t>Аррунта</a:t>
            </a:r>
            <a:r>
              <a:rPr lang="uk-UA" dirty="0" smtClean="0"/>
              <a:t>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214554"/>
            <a:ext cx="461883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214554"/>
            <a:ext cx="3452793" cy="432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uk-UA" dirty="0" smtClean="0"/>
              <a:t>Латин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928670"/>
            <a:ext cx="8043890" cy="1971676"/>
          </a:xfrm>
        </p:spPr>
        <p:txBody>
          <a:bodyPr/>
          <a:lstStyle/>
          <a:p>
            <a:r>
              <a:rPr lang="uk-UA" dirty="0" err="1" smtClean="0"/>
              <a:t>Латин-</a:t>
            </a:r>
            <a:r>
              <a:rPr lang="ru-RU" dirty="0" err="1" smtClean="0"/>
              <a:t>міфічний</a:t>
            </a:r>
            <a:r>
              <a:rPr lang="ru-RU" dirty="0" smtClean="0"/>
              <a:t> </a:t>
            </a:r>
            <a:r>
              <a:rPr lang="ru-RU" dirty="0" err="1" smtClean="0"/>
              <a:t>син</a:t>
            </a:r>
            <a:r>
              <a:rPr lang="ru-RU" dirty="0" smtClean="0"/>
              <a:t> Фавна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німфи</a:t>
            </a:r>
            <a:r>
              <a:rPr lang="ru-RU" dirty="0" smtClean="0"/>
              <a:t> </a:t>
            </a:r>
            <a:r>
              <a:rPr lang="ru-RU" dirty="0" err="1" smtClean="0"/>
              <a:t>Маріки</a:t>
            </a:r>
            <a:r>
              <a:rPr lang="ru-RU" dirty="0" smtClean="0"/>
              <a:t>, </a:t>
            </a:r>
            <a:r>
              <a:rPr lang="ru-RU" dirty="0" err="1" smtClean="0"/>
              <a:t>батько</a:t>
            </a:r>
            <a:r>
              <a:rPr lang="ru-RU" dirty="0" smtClean="0"/>
              <a:t> </a:t>
            </a:r>
            <a:r>
              <a:rPr lang="ru-RU" dirty="0" err="1" smtClean="0"/>
              <a:t>Лавінії</a:t>
            </a:r>
            <a:r>
              <a:rPr lang="ru-RU" dirty="0" smtClean="0"/>
              <a:t>, тесть </a:t>
            </a:r>
            <a:r>
              <a:rPr lang="ru-RU" dirty="0" err="1" smtClean="0"/>
              <a:t>Енея</a:t>
            </a:r>
            <a:r>
              <a:rPr lang="ru-RU" dirty="0" smtClean="0"/>
              <a:t>, </a:t>
            </a:r>
            <a:r>
              <a:rPr lang="ru-RU" dirty="0" err="1" smtClean="0"/>
              <a:t>третій</a:t>
            </a:r>
            <a:r>
              <a:rPr lang="ru-RU" dirty="0" smtClean="0"/>
              <a:t> </a:t>
            </a:r>
            <a:r>
              <a:rPr lang="ru-RU" dirty="0" err="1" smtClean="0"/>
              <a:t>володар</a:t>
            </a:r>
            <a:r>
              <a:rPr lang="ru-RU" dirty="0" smtClean="0"/>
              <a:t> </a:t>
            </a:r>
            <a:r>
              <a:rPr lang="ru-RU" dirty="0" err="1" smtClean="0"/>
              <a:t>Латіуму</a:t>
            </a:r>
            <a:r>
              <a:rPr lang="ru-RU" dirty="0" smtClean="0"/>
              <a:t>; </a:t>
            </a:r>
            <a:r>
              <a:rPr lang="ru-RU" dirty="0" err="1" smtClean="0"/>
              <a:t>загинув</a:t>
            </a:r>
            <a:r>
              <a:rPr lang="ru-RU" dirty="0" smtClean="0"/>
              <a:t> у </a:t>
            </a:r>
            <a:r>
              <a:rPr lang="ru-RU" dirty="0" err="1" smtClean="0"/>
              <a:t>боротьбі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Турном</a:t>
            </a:r>
            <a:r>
              <a:rPr lang="ru-RU" dirty="0" smtClean="0"/>
              <a:t>. </a:t>
            </a:r>
            <a:r>
              <a:rPr lang="ru-RU" dirty="0" err="1" smtClean="0"/>
              <a:t>Пізніше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шанували</a:t>
            </a:r>
            <a:r>
              <a:rPr lang="ru-RU" dirty="0" smtClean="0"/>
              <a:t> як </a:t>
            </a:r>
            <a:r>
              <a:rPr lang="ru-RU" dirty="0" err="1" smtClean="0"/>
              <a:t>Юпітера</a:t>
            </a:r>
            <a:r>
              <a:rPr lang="ru-RU" dirty="0" smtClean="0"/>
              <a:t> </a:t>
            </a:r>
            <a:r>
              <a:rPr lang="ru-RU" dirty="0" err="1" smtClean="0"/>
              <a:t>Латіара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571744"/>
            <a:ext cx="5143512" cy="411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1143000"/>
          </a:xfrm>
        </p:spPr>
        <p:txBody>
          <a:bodyPr/>
          <a:lstStyle/>
          <a:p>
            <a:r>
              <a:rPr lang="uk-UA" dirty="0" smtClean="0"/>
              <a:t>Марс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857232"/>
            <a:ext cx="8043890" cy="1757362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Марс — у римській міфології бог війни (відповідно у грецькій — Арес), перебуває у досить близьких стосунках з Венерою і сприяє троянцям.</a:t>
            </a:r>
            <a:endParaRPr lang="ru-RU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/>
          <a:srcRect b="4082"/>
          <a:stretch>
            <a:fillRect/>
          </a:stretch>
        </p:blipFill>
        <p:spPr bwMode="auto">
          <a:xfrm>
            <a:off x="425825" y="2500306"/>
            <a:ext cx="4494961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500306"/>
            <a:ext cx="3581411" cy="405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uk-UA" dirty="0" smtClean="0"/>
              <a:t>Мінерва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488" y="1000108"/>
            <a:ext cx="5829312" cy="1643074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 smtClean="0"/>
              <a:t>Мінерва</a:t>
            </a:r>
            <a:r>
              <a:rPr lang="ru-RU" dirty="0" smtClean="0"/>
              <a:t> (лат. </a:t>
            </a:r>
            <a:r>
              <a:rPr lang="en-US" dirty="0" smtClean="0"/>
              <a:t>Minerva) — </a:t>
            </a:r>
            <a:r>
              <a:rPr lang="ru-RU" dirty="0" err="1" smtClean="0"/>
              <a:t>римська</a:t>
            </a:r>
            <a:r>
              <a:rPr lang="ru-RU" dirty="0" smtClean="0"/>
              <a:t> богиня </a:t>
            </a:r>
            <a:r>
              <a:rPr lang="ru-RU" dirty="0" err="1" smtClean="0"/>
              <a:t>мудрості</a:t>
            </a:r>
            <a:r>
              <a:rPr lang="ru-RU" dirty="0" smtClean="0"/>
              <a:t>, </a:t>
            </a:r>
            <a:r>
              <a:rPr lang="ru-RU" dirty="0" err="1" smtClean="0"/>
              <a:t>покровителька</a:t>
            </a:r>
            <a:r>
              <a:rPr lang="ru-RU" dirty="0" smtClean="0"/>
              <a:t> </a:t>
            </a:r>
            <a:r>
              <a:rPr lang="ru-RU" dirty="0" err="1" smtClean="0"/>
              <a:t>письменства</a:t>
            </a:r>
            <a:r>
              <a:rPr lang="ru-RU" dirty="0" smtClean="0"/>
              <a:t>, </a:t>
            </a:r>
            <a:r>
              <a:rPr lang="ru-RU" dirty="0" err="1" smtClean="0"/>
              <a:t>мистецтва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ремесла, </a:t>
            </a:r>
            <a:r>
              <a:rPr lang="ru-RU" dirty="0" err="1" smtClean="0"/>
              <a:t>пізніше</a:t>
            </a:r>
            <a:r>
              <a:rPr lang="ru-RU" dirty="0" smtClean="0"/>
              <a:t> </a:t>
            </a:r>
            <a:r>
              <a:rPr lang="ru-RU" dirty="0" err="1" smtClean="0"/>
              <a:t>ототожнена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Афіною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928670"/>
            <a:ext cx="20955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500306"/>
            <a:ext cx="2757060" cy="3959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sz="4400" dirty="0" err="1" smtClean="0"/>
              <a:t>Меркурій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928670"/>
            <a:ext cx="8186766" cy="1328734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Меркурій</a:t>
            </a:r>
            <a:r>
              <a:rPr lang="ru-RU" sz="2000" dirty="0" smtClean="0"/>
              <a:t> — У </a:t>
            </a:r>
            <a:r>
              <a:rPr lang="ru-RU" sz="2000" dirty="0" err="1" smtClean="0"/>
              <a:t>римській</a:t>
            </a:r>
            <a:r>
              <a:rPr lang="ru-RU" sz="2000" dirty="0" smtClean="0"/>
              <a:t> </a:t>
            </a:r>
            <a:r>
              <a:rPr lang="ru-RU" sz="2000" dirty="0" err="1" smtClean="0"/>
              <a:t>міфології</a:t>
            </a:r>
            <a:r>
              <a:rPr lang="ru-RU" sz="2000" dirty="0" smtClean="0"/>
              <a:t> </a:t>
            </a:r>
            <a:r>
              <a:rPr lang="ru-RU" sz="2000" dirty="0" err="1" smtClean="0"/>
              <a:t>бог-вістун</a:t>
            </a:r>
            <a:r>
              <a:rPr lang="ru-RU" sz="2000" dirty="0" smtClean="0"/>
              <a:t>, покровитель </a:t>
            </a:r>
            <a:r>
              <a:rPr lang="ru-RU" sz="2000" dirty="0" err="1" smtClean="0"/>
              <a:t>мандрівників</a:t>
            </a:r>
            <a:r>
              <a:rPr lang="ru-RU" sz="2000" dirty="0" smtClean="0"/>
              <a:t>, </a:t>
            </a:r>
            <a:r>
              <a:rPr lang="ru-RU" sz="2000" dirty="0" err="1" smtClean="0"/>
              <a:t>купців</a:t>
            </a:r>
            <a:r>
              <a:rPr lang="ru-RU" sz="2000" dirty="0" smtClean="0"/>
              <a:t>, </a:t>
            </a:r>
            <a:r>
              <a:rPr lang="ru-RU" sz="2000" dirty="0" err="1" smtClean="0"/>
              <a:t>пастухів</a:t>
            </a:r>
            <a:r>
              <a:rPr lang="ru-RU" sz="2000" dirty="0" smtClean="0"/>
              <a:t>; </a:t>
            </a:r>
            <a:r>
              <a:rPr lang="ru-RU" sz="2000" dirty="0" err="1" smtClean="0"/>
              <a:t>син</a:t>
            </a:r>
            <a:r>
              <a:rPr lang="ru-RU" sz="2000" dirty="0" smtClean="0"/>
              <a:t> </a:t>
            </a:r>
            <a:r>
              <a:rPr lang="ru-RU" sz="2000" dirty="0" err="1" smtClean="0"/>
              <a:t>Юпітера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німфи</a:t>
            </a:r>
            <a:r>
              <a:rPr lang="ru-RU" sz="2000" dirty="0" smtClean="0"/>
              <a:t> </a:t>
            </a:r>
            <a:r>
              <a:rPr lang="ru-RU" sz="2000" dirty="0" err="1" smtClean="0"/>
              <a:t>гір</a:t>
            </a:r>
            <a:r>
              <a:rPr lang="ru-RU" sz="2000" dirty="0" smtClean="0"/>
              <a:t> </a:t>
            </a:r>
            <a:r>
              <a:rPr lang="ru-RU" sz="2000" dirty="0" err="1" smtClean="0"/>
              <a:t>Майї</a:t>
            </a:r>
            <a:r>
              <a:rPr lang="ru-RU" sz="2000" dirty="0" smtClean="0"/>
              <a:t> (</a:t>
            </a:r>
            <a:r>
              <a:rPr lang="ru-RU" sz="2000" dirty="0" err="1" smtClean="0"/>
              <a:t>відповідно</a:t>
            </a:r>
            <a:r>
              <a:rPr lang="ru-RU" sz="2000" dirty="0" smtClean="0"/>
              <a:t> у </a:t>
            </a:r>
            <a:r>
              <a:rPr lang="ru-RU" sz="2000" dirty="0" err="1" smtClean="0"/>
              <a:t>греків</a:t>
            </a:r>
            <a:r>
              <a:rPr lang="ru-RU" sz="2000" dirty="0" smtClean="0"/>
              <a:t> — Гермес).</a:t>
            </a:r>
            <a:endParaRPr lang="ru-RU" sz="96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2497787"/>
            <a:ext cx="3190880" cy="426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990039"/>
            <a:ext cx="2928958" cy="446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uk-UA" dirty="0" smtClean="0"/>
              <a:t>Орфей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857232"/>
            <a:ext cx="8472518" cy="1971676"/>
          </a:xfrm>
        </p:spPr>
        <p:txBody>
          <a:bodyPr>
            <a:normAutofit fontScale="62500" lnSpcReduction="20000"/>
          </a:bodyPr>
          <a:lstStyle/>
          <a:p>
            <a:r>
              <a:rPr lang="uk-UA" dirty="0" smtClean="0"/>
              <a:t>Орфей — знаменитий співець, син Аполлона. Еней згадує одну з легенд про Орфея. Коли померла його кохана дружина </a:t>
            </a:r>
            <a:r>
              <a:rPr lang="uk-UA" dirty="0" err="1" smtClean="0"/>
              <a:t>Еврідіка</a:t>
            </a:r>
            <a:r>
              <a:rPr lang="uk-UA" dirty="0" smtClean="0"/>
              <a:t>, Орфей спустився у підземне царство Плутона, щоб повернути її на землю. Його спів і гра на арфі так зачарували владик підземного царства, що вони дозволили </a:t>
            </a:r>
            <a:r>
              <a:rPr lang="uk-UA" dirty="0" err="1" smtClean="0"/>
              <a:t>Еврідіці</a:t>
            </a:r>
            <a:r>
              <a:rPr lang="uk-UA" dirty="0" smtClean="0"/>
              <a:t> повернутися до живих, з тією одначе умовою, щоб Орфей дорогою жодного разу не оглянувся на неї. Орфей не витримав, оглянувся і втратив </a:t>
            </a:r>
            <a:r>
              <a:rPr lang="uk-UA" dirty="0" err="1" smtClean="0"/>
              <a:t>Еврідіку</a:t>
            </a:r>
            <a:r>
              <a:rPr lang="uk-UA" dirty="0" smtClean="0"/>
              <a:t> навіки.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285992"/>
            <a:ext cx="5435874" cy="43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l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Астрея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14356"/>
            <a:ext cx="8429684" cy="2185990"/>
          </a:xfrm>
        </p:spPr>
        <p:txBody>
          <a:bodyPr>
            <a:normAutofit/>
          </a:bodyPr>
          <a:lstStyle/>
          <a:p>
            <a:r>
              <a:rPr lang="ru-RU" dirty="0" err="1" smtClean="0"/>
              <a:t>Астрея</a:t>
            </a:r>
            <a:r>
              <a:rPr lang="ru-RU" dirty="0" smtClean="0"/>
              <a:t> (</a:t>
            </a:r>
            <a:r>
              <a:rPr lang="ru-RU" dirty="0" err="1" smtClean="0"/>
              <a:t>грец</a:t>
            </a:r>
            <a:r>
              <a:rPr lang="ru-RU" dirty="0" smtClean="0"/>
              <a:t>. </a:t>
            </a:r>
            <a:r>
              <a:rPr lang="ru-RU" dirty="0" err="1" smtClean="0"/>
              <a:t>᾿Αστραία</a:t>
            </a:r>
            <a:r>
              <a:rPr lang="ru-RU" dirty="0" smtClean="0"/>
              <a:t>) — дочка Зевса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Феміди</a:t>
            </a:r>
            <a:r>
              <a:rPr lang="ru-RU" dirty="0" smtClean="0"/>
              <a:t> (</a:t>
            </a:r>
            <a:r>
              <a:rPr lang="ru-RU" dirty="0" err="1" smtClean="0"/>
              <a:t>варіант</a:t>
            </a:r>
            <a:r>
              <a:rPr lang="ru-RU" dirty="0" smtClean="0"/>
              <a:t>: </a:t>
            </a:r>
            <a:r>
              <a:rPr lang="ru-RU" dirty="0" err="1" smtClean="0"/>
              <a:t>Астрея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Еос</a:t>
            </a:r>
            <a:r>
              <a:rPr lang="ru-RU" dirty="0" smtClean="0"/>
              <a:t>), богиня </a:t>
            </a:r>
            <a:r>
              <a:rPr lang="ru-RU" dirty="0" err="1" smtClean="0"/>
              <a:t>справедливості</a:t>
            </a:r>
            <a:r>
              <a:rPr lang="ru-RU" dirty="0" smtClean="0"/>
              <a:t> (</a:t>
            </a:r>
            <a:r>
              <a:rPr lang="ru-RU" dirty="0" err="1" smtClean="0"/>
              <a:t>Дікеосіне</a:t>
            </a:r>
            <a:r>
              <a:rPr lang="ru-RU" dirty="0" smtClean="0"/>
              <a:t>), сестра </a:t>
            </a:r>
            <a:r>
              <a:rPr lang="ru-RU" dirty="0" err="1" smtClean="0"/>
              <a:t>Справедливості</a:t>
            </a:r>
            <a:r>
              <a:rPr lang="ru-RU" dirty="0" smtClean="0"/>
              <a:t>, яка в золотому </a:t>
            </a:r>
            <a:r>
              <a:rPr lang="ru-RU" dirty="0" err="1" smtClean="0"/>
              <a:t>віці</a:t>
            </a:r>
            <a:r>
              <a:rPr lang="ru-RU" dirty="0" smtClean="0"/>
              <a:t> правила </a:t>
            </a:r>
            <a:r>
              <a:rPr lang="ru-RU" dirty="0" err="1" smtClean="0"/>
              <a:t>світом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571744"/>
            <a:ext cx="6643734" cy="399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1143000"/>
          </a:xfrm>
        </p:spPr>
        <p:txBody>
          <a:bodyPr/>
          <a:lstStyle/>
          <a:p>
            <a:r>
              <a:rPr lang="ru-RU" sz="4400" dirty="0" smtClean="0"/>
              <a:t>Парис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4810" y="1142984"/>
            <a:ext cx="4400552" cy="535785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 </a:t>
            </a:r>
            <a:r>
              <a:rPr lang="ru-RU" sz="2400" dirty="0" smtClean="0"/>
              <a:t>Парис — один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синів</a:t>
            </a:r>
            <a:r>
              <a:rPr lang="ru-RU" sz="2400" dirty="0" smtClean="0"/>
              <a:t> </a:t>
            </a:r>
            <a:r>
              <a:rPr lang="ru-RU" sz="2400" dirty="0" err="1" smtClean="0"/>
              <a:t>троянського</a:t>
            </a:r>
            <a:r>
              <a:rPr lang="ru-RU" sz="2400" dirty="0" smtClean="0"/>
              <a:t> царя </a:t>
            </a:r>
            <a:r>
              <a:rPr lang="ru-RU" sz="2400" dirty="0" err="1" smtClean="0"/>
              <a:t>Пріама</a:t>
            </a:r>
            <a:r>
              <a:rPr lang="ru-RU" sz="2400" dirty="0" smtClean="0"/>
              <a:t>, </a:t>
            </a:r>
            <a:r>
              <a:rPr lang="ru-RU" sz="2400" dirty="0" err="1" smtClean="0"/>
              <a:t>дядько</a:t>
            </a:r>
            <a:r>
              <a:rPr lang="ru-RU" sz="2400" dirty="0" smtClean="0"/>
              <a:t> </a:t>
            </a:r>
            <a:r>
              <a:rPr lang="ru-RU" sz="2400" dirty="0" err="1" smtClean="0"/>
              <a:t>Енея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боку батька, </a:t>
            </a:r>
            <a:r>
              <a:rPr lang="ru-RU" sz="2400" dirty="0" err="1" smtClean="0"/>
              <a:t>призвідець</a:t>
            </a:r>
            <a:r>
              <a:rPr lang="ru-RU" sz="2400" dirty="0" smtClean="0"/>
              <a:t> </a:t>
            </a:r>
            <a:r>
              <a:rPr lang="ru-RU" sz="2400" dirty="0" err="1" smtClean="0"/>
              <a:t>пагубної</a:t>
            </a:r>
            <a:r>
              <a:rPr lang="ru-RU" sz="2400" dirty="0" smtClean="0"/>
              <a:t> для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батьківщини</a:t>
            </a:r>
            <a:r>
              <a:rPr lang="ru-RU" sz="2400" dirty="0" smtClean="0"/>
              <a:t> </a:t>
            </a:r>
            <a:r>
              <a:rPr lang="ru-RU" sz="2400" dirty="0" err="1" smtClean="0"/>
              <a:t>війни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греками. За античною </a:t>
            </a:r>
            <a:r>
              <a:rPr lang="ru-RU" sz="2400" dirty="0" err="1" smtClean="0"/>
              <a:t>міфологією</a:t>
            </a:r>
            <a:r>
              <a:rPr lang="ru-RU" sz="2400" dirty="0" smtClean="0"/>
              <a:t>, до Париса </a:t>
            </a:r>
            <a:r>
              <a:rPr lang="ru-RU" sz="2400" dirty="0" err="1" smtClean="0"/>
              <a:t>з'явилися</a:t>
            </a:r>
            <a:r>
              <a:rPr lang="ru-RU" sz="2400" dirty="0" smtClean="0"/>
              <a:t> три </a:t>
            </a:r>
            <a:r>
              <a:rPr lang="ru-RU" sz="2400" dirty="0" err="1" smtClean="0"/>
              <a:t>богині</a:t>
            </a:r>
            <a:r>
              <a:rPr lang="ru-RU" sz="2400" dirty="0" smtClean="0"/>
              <a:t> — Гера, </a:t>
            </a:r>
            <a:r>
              <a:rPr lang="ru-RU" sz="2400" dirty="0" err="1" smtClean="0"/>
              <a:t>Афіна</a:t>
            </a:r>
            <a:r>
              <a:rPr lang="ru-RU" sz="2400" dirty="0" smtClean="0"/>
              <a:t>, </a:t>
            </a:r>
            <a:r>
              <a:rPr lang="ru-RU" sz="2400" dirty="0" err="1" smtClean="0"/>
              <a:t>Афродіта</a:t>
            </a:r>
            <a:r>
              <a:rPr lang="ru-RU" sz="2400" dirty="0" smtClean="0"/>
              <a:t> (</a:t>
            </a:r>
            <a:r>
              <a:rPr lang="ru-RU" sz="2400" dirty="0" err="1" smtClean="0"/>
              <a:t>відповідно</a:t>
            </a:r>
            <a:r>
              <a:rPr lang="ru-RU" sz="2400" dirty="0" smtClean="0"/>
              <a:t> у римлян — Юнона, </a:t>
            </a:r>
            <a:r>
              <a:rPr lang="ru-RU" sz="2400" dirty="0" err="1" smtClean="0"/>
              <a:t>Мінерва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Венера) — </a:t>
            </a:r>
            <a:r>
              <a:rPr lang="ru-RU" sz="2400" dirty="0" err="1" smtClean="0"/>
              <a:t>й</a:t>
            </a:r>
            <a:r>
              <a:rPr lang="ru-RU" sz="2400" dirty="0" smtClean="0"/>
              <a:t> попросили бути </a:t>
            </a:r>
            <a:r>
              <a:rPr lang="ru-RU" sz="2400" dirty="0" err="1" smtClean="0"/>
              <a:t>суддею</a:t>
            </a:r>
            <a:r>
              <a:rPr lang="ru-RU" sz="2400" dirty="0" smtClean="0"/>
              <a:t> у </a:t>
            </a:r>
            <a:r>
              <a:rPr lang="ru-RU" sz="2400" dirty="0" err="1" smtClean="0"/>
              <a:t>суперечці</a:t>
            </a:r>
            <a:r>
              <a:rPr lang="ru-RU" sz="2400" dirty="0" smtClean="0"/>
              <a:t> за </a:t>
            </a:r>
            <a:r>
              <a:rPr lang="ru-RU" sz="2400" dirty="0" err="1" smtClean="0"/>
              <a:t>яблуко</a:t>
            </a:r>
            <a:r>
              <a:rPr lang="ru-RU" sz="2400" dirty="0" smtClean="0"/>
              <a:t>, яке </a:t>
            </a:r>
            <a:r>
              <a:rPr lang="ru-RU" sz="2400" dirty="0" err="1" smtClean="0"/>
              <a:t>мусило</a:t>
            </a:r>
            <a:r>
              <a:rPr lang="ru-RU" sz="2400" dirty="0" smtClean="0"/>
              <a:t> </a:t>
            </a:r>
            <a:r>
              <a:rPr lang="ru-RU" sz="2400" dirty="0" err="1" smtClean="0"/>
              <a:t>дістатися</a:t>
            </a:r>
            <a:r>
              <a:rPr lang="ru-RU" sz="2400" dirty="0" smtClean="0"/>
              <a:t> </a:t>
            </a:r>
            <a:r>
              <a:rPr lang="ru-RU" sz="2400" dirty="0" err="1" smtClean="0"/>
              <a:t>найвродливішій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них. 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3095632" cy="576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42910" y="6143644"/>
            <a:ext cx="3754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Статуя </a:t>
            </a:r>
            <a:r>
              <a:rPr lang="ru-RU" dirty="0" err="1" smtClean="0"/>
              <a:t>Паріса</a:t>
            </a:r>
            <a:r>
              <a:rPr lang="ru-RU" dirty="0" smtClean="0"/>
              <a:t> у </a:t>
            </a:r>
            <a:r>
              <a:rPr lang="ru-RU" dirty="0" err="1" smtClean="0"/>
              <a:t>Британському</a:t>
            </a:r>
            <a:r>
              <a:rPr lang="ru-RU" dirty="0" smtClean="0"/>
              <a:t> </a:t>
            </a:r>
            <a:r>
              <a:rPr lang="ru-RU" dirty="0" err="1" smtClean="0"/>
              <a:t>музеї</a:t>
            </a:r>
            <a:endParaRPr lang="ru-RU" dirty="0"/>
          </a:p>
        </p:txBody>
      </p:sp>
    </p:spTree>
  </p:cSld>
  <p:clrMapOvr>
    <a:masterClrMapping/>
  </p:clrMapOvr>
  <p:transition>
    <p:strip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857232"/>
          </a:xfrm>
        </p:spPr>
        <p:txBody>
          <a:bodyPr/>
          <a:lstStyle/>
          <a:p>
            <a:r>
              <a:rPr lang="uk-UA" dirty="0" err="1" smtClean="0"/>
              <a:t>Пріам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714356"/>
            <a:ext cx="8472518" cy="1328734"/>
          </a:xfrm>
        </p:spPr>
        <p:txBody>
          <a:bodyPr>
            <a:normAutofit fontScale="85000" lnSpcReduction="20000"/>
          </a:bodyPr>
          <a:lstStyle/>
          <a:p>
            <a:r>
              <a:rPr lang="vi-VN" dirty="0" smtClean="0"/>
              <a:t>Пріа́м (грец. </a:t>
            </a:r>
            <a:r>
              <a:rPr lang="el-GR" dirty="0" smtClean="0"/>
              <a:t>Πρίαμος) — </a:t>
            </a:r>
            <a:r>
              <a:rPr lang="vi-VN" dirty="0" smtClean="0"/>
              <a:t>останній владар Трої, молодший син Лаомедонта і Стрімо, чоловік Гекаби, батько численних дітей, серед яких найвідомішими стали Гектор, Паріс, Кассандра, Троїл.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429" t="23255" r="18622"/>
          <a:stretch>
            <a:fillRect/>
          </a:stretch>
        </p:blipFill>
        <p:spPr bwMode="auto">
          <a:xfrm>
            <a:off x="214282" y="2000240"/>
            <a:ext cx="4643470" cy="377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285992"/>
            <a:ext cx="4000496" cy="272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5929322" y="5143512"/>
            <a:ext cx="2714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Кадр з фільму «Троя»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585789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Олександр</a:t>
            </a:r>
            <a:r>
              <a:rPr lang="ru-RU" dirty="0" smtClean="0"/>
              <a:t> </a:t>
            </a:r>
            <a:r>
              <a:rPr lang="ru-RU" dirty="0" err="1" smtClean="0"/>
              <a:t>Іванов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  «</a:t>
            </a:r>
            <a:r>
              <a:rPr lang="ru-RU" dirty="0" err="1" smtClean="0"/>
              <a:t>Пріам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просить у </a:t>
            </a:r>
            <a:r>
              <a:rPr lang="ru-RU" dirty="0" err="1" smtClean="0"/>
              <a:t>Ахіллеса</a:t>
            </a:r>
            <a:r>
              <a:rPr lang="ru-RU" dirty="0" smtClean="0"/>
              <a:t> </a:t>
            </a:r>
            <a:r>
              <a:rPr lang="ru-RU" dirty="0" err="1" smtClean="0"/>
              <a:t>тіло</a:t>
            </a:r>
            <a:r>
              <a:rPr lang="ru-RU" dirty="0" smtClean="0"/>
              <a:t> Гектора.»</a:t>
            </a:r>
            <a:endParaRPr lang="ru-RU" dirty="0"/>
          </a:p>
        </p:txBody>
      </p:sp>
    </p:spTree>
  </p:cSld>
  <p:clrMapOvr>
    <a:masterClrMapping/>
  </p:clrMapOvr>
  <p:transition>
    <p:strips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r>
              <a:rPr lang="ru-RU" dirty="0" err="1" smtClean="0"/>
              <a:t>Турн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857232"/>
            <a:ext cx="8186766" cy="1571636"/>
          </a:xfrm>
        </p:spPr>
        <p:txBody>
          <a:bodyPr>
            <a:normAutofit/>
          </a:bodyPr>
          <a:lstStyle/>
          <a:p>
            <a:r>
              <a:rPr lang="ru-RU" dirty="0" err="1" smtClean="0"/>
              <a:t>Турн</a:t>
            </a:r>
            <a:r>
              <a:rPr lang="ru-RU" dirty="0" smtClean="0"/>
              <a:t> (лат. </a:t>
            </a:r>
            <a:r>
              <a:rPr lang="en-US" dirty="0" err="1" smtClean="0"/>
              <a:t>Turnus</a:t>
            </a:r>
            <a:r>
              <a:rPr lang="en-US" dirty="0" smtClean="0"/>
              <a:t>) — </a:t>
            </a:r>
            <a:r>
              <a:rPr lang="ru-RU" dirty="0" err="1" smtClean="0"/>
              <a:t>головний</a:t>
            </a:r>
            <a:r>
              <a:rPr lang="ru-RU" dirty="0" smtClean="0"/>
              <a:t> герой </a:t>
            </a:r>
            <a:r>
              <a:rPr lang="ru-RU" dirty="0" err="1" smtClean="0"/>
              <a:t>рутулів</a:t>
            </a:r>
            <a:r>
              <a:rPr lang="ru-RU" dirty="0" smtClean="0"/>
              <a:t>, </a:t>
            </a:r>
            <a:r>
              <a:rPr lang="ru-RU" dirty="0" err="1" smtClean="0"/>
              <a:t>син</a:t>
            </a:r>
            <a:r>
              <a:rPr lang="ru-RU" dirty="0" smtClean="0"/>
              <a:t> </a:t>
            </a:r>
            <a:r>
              <a:rPr lang="ru-RU" dirty="0" err="1" smtClean="0"/>
              <a:t>Давна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німфи</a:t>
            </a:r>
            <a:r>
              <a:rPr lang="ru-RU" dirty="0" smtClean="0"/>
              <a:t> </a:t>
            </a:r>
            <a:r>
              <a:rPr lang="ru-RU" dirty="0" err="1" smtClean="0"/>
              <a:t>Венілії</a:t>
            </a:r>
            <a:r>
              <a:rPr lang="ru-RU" dirty="0" smtClean="0"/>
              <a:t>, брат </a:t>
            </a:r>
            <a:r>
              <a:rPr lang="ru-RU" dirty="0" err="1" smtClean="0"/>
              <a:t>Ютурни</a:t>
            </a:r>
            <a:r>
              <a:rPr lang="ru-RU" dirty="0" smtClean="0"/>
              <a:t>.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суперником</a:t>
            </a:r>
            <a:r>
              <a:rPr lang="ru-RU" dirty="0" smtClean="0"/>
              <a:t> </a:t>
            </a:r>
            <a:r>
              <a:rPr lang="ru-RU" dirty="0" err="1" smtClean="0"/>
              <a:t>Енея</a:t>
            </a:r>
            <a:r>
              <a:rPr lang="ru-RU" dirty="0" smtClean="0"/>
              <a:t>, </a:t>
            </a:r>
            <a:r>
              <a:rPr lang="ru-RU" dirty="0" err="1" smtClean="0"/>
              <a:t>останній</a:t>
            </a:r>
            <a:r>
              <a:rPr lang="ru-RU" dirty="0" smtClean="0"/>
              <a:t> вбив </a:t>
            </a:r>
            <a:r>
              <a:rPr lang="ru-RU" dirty="0" err="1" smtClean="0"/>
              <a:t>Турна</a:t>
            </a:r>
            <a:r>
              <a:rPr lang="ru-RU" dirty="0" smtClean="0"/>
              <a:t>.</a:t>
            </a:r>
          </a:p>
          <a:p>
            <a:endParaRPr lang="ru-RU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2214554"/>
            <a:ext cx="3079585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285992"/>
            <a:ext cx="3429023" cy="3321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857224" y="5715016"/>
            <a:ext cx="7715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Сам же </a:t>
            </a:r>
            <a:r>
              <a:rPr lang="ru-RU" dirty="0" err="1" smtClean="0"/>
              <a:t>Турн</a:t>
            </a:r>
            <a:r>
              <a:rPr lang="ru-RU" dirty="0" smtClean="0"/>
              <a:t> вбив </a:t>
            </a:r>
            <a:r>
              <a:rPr lang="ru-RU" dirty="0" err="1" smtClean="0"/>
              <a:t>Актора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пишався</a:t>
            </a:r>
            <a:r>
              <a:rPr lang="ru-RU" dirty="0" smtClean="0"/>
              <a:t> </a:t>
            </a:r>
            <a:r>
              <a:rPr lang="ru-RU" dirty="0" err="1" smtClean="0"/>
              <a:t>списом</a:t>
            </a:r>
            <a:r>
              <a:rPr lang="ru-RU" dirty="0" smtClean="0"/>
              <a:t> вбитого. </a:t>
            </a:r>
            <a:r>
              <a:rPr lang="ru-RU" dirty="0" err="1" smtClean="0"/>
              <a:t>Відома</a:t>
            </a:r>
            <a:r>
              <a:rPr lang="ru-RU" dirty="0" smtClean="0"/>
              <a:t> </a:t>
            </a:r>
            <a:r>
              <a:rPr lang="ru-RU" dirty="0" err="1" smtClean="0"/>
              <a:t>приказка</a:t>
            </a:r>
            <a:r>
              <a:rPr lang="ru-RU" dirty="0" smtClean="0"/>
              <a:t> </a:t>
            </a:r>
            <a:r>
              <a:rPr lang="ru-RU" dirty="0" err="1" smtClean="0"/>
              <a:t>стародавніх</a:t>
            </a:r>
            <a:r>
              <a:rPr lang="ru-RU" dirty="0" smtClean="0"/>
              <a:t> римлян «</a:t>
            </a:r>
            <a:r>
              <a:rPr lang="ru-RU" dirty="0" err="1" smtClean="0"/>
              <a:t>здобути</a:t>
            </a:r>
            <a:r>
              <a:rPr lang="ru-RU" dirty="0" smtClean="0"/>
              <a:t> </a:t>
            </a:r>
            <a:r>
              <a:rPr lang="ru-RU" dirty="0" err="1" smtClean="0"/>
              <a:t>обладунок</a:t>
            </a:r>
            <a:r>
              <a:rPr lang="ru-RU" dirty="0" smtClean="0"/>
              <a:t> </a:t>
            </a:r>
            <a:r>
              <a:rPr lang="ru-RU" dirty="0" err="1" smtClean="0"/>
              <a:t>Актора</a:t>
            </a:r>
            <a:r>
              <a:rPr lang="ru-RU" dirty="0" smtClean="0"/>
              <a:t>» означала похвальбу та </a:t>
            </a:r>
            <a:r>
              <a:rPr lang="ru-RU" dirty="0" err="1" smtClean="0"/>
              <a:t>приписування</a:t>
            </a:r>
            <a:r>
              <a:rPr lang="ru-RU" dirty="0" smtClean="0"/>
              <a:t> </a:t>
            </a:r>
            <a:r>
              <a:rPr lang="ru-RU" dirty="0" err="1" smtClean="0"/>
              <a:t>собі</a:t>
            </a:r>
            <a:r>
              <a:rPr lang="ru-RU" dirty="0" smtClean="0"/>
              <a:t> чужих </a:t>
            </a:r>
            <a:r>
              <a:rPr lang="ru-RU" dirty="0" err="1" smtClean="0"/>
              <a:t>подвигів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strips dir="r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uk-UA" dirty="0" smtClean="0"/>
              <a:t>Фавн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857232"/>
            <a:ext cx="3786214" cy="3786214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Фавн (лат. </a:t>
            </a:r>
            <a:r>
              <a:rPr lang="ru-RU" dirty="0" err="1" smtClean="0"/>
              <a:t>Faunus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favere</a:t>
            </a:r>
            <a:r>
              <a:rPr lang="ru-RU" dirty="0" smtClean="0"/>
              <a:t> — </a:t>
            </a:r>
            <a:r>
              <a:rPr lang="ru-RU" dirty="0" err="1" smtClean="0"/>
              <a:t>сприяти</a:t>
            </a:r>
            <a:r>
              <a:rPr lang="ru-RU" dirty="0" smtClean="0"/>
              <a:t>, бути </a:t>
            </a:r>
            <a:r>
              <a:rPr lang="ru-RU" dirty="0" err="1" smtClean="0"/>
              <a:t>прихильним</a:t>
            </a:r>
            <a:r>
              <a:rPr lang="ru-RU" dirty="0" smtClean="0"/>
              <a:t>) — </a:t>
            </a:r>
            <a:r>
              <a:rPr lang="ru-RU" dirty="0" err="1" smtClean="0"/>
              <a:t>син</a:t>
            </a:r>
            <a:r>
              <a:rPr lang="ru-RU" dirty="0" smtClean="0"/>
              <a:t> </a:t>
            </a:r>
            <a:r>
              <a:rPr lang="ru-RU" dirty="0" err="1" smtClean="0"/>
              <a:t>Піка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Помони</a:t>
            </a:r>
            <a:r>
              <a:rPr lang="ru-RU" dirty="0" smtClean="0"/>
              <a:t> </a:t>
            </a:r>
            <a:r>
              <a:rPr lang="ru-RU" dirty="0" err="1" smtClean="0"/>
              <a:t>одне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найдавніших</a:t>
            </a:r>
            <a:r>
              <a:rPr lang="ru-RU" dirty="0" smtClean="0"/>
              <a:t> божеств у </a:t>
            </a:r>
            <a:r>
              <a:rPr lang="ru-RU" dirty="0" err="1" smtClean="0"/>
              <a:t>римській</a:t>
            </a:r>
            <a:r>
              <a:rPr lang="ru-RU" dirty="0" smtClean="0"/>
              <a:t> </a:t>
            </a:r>
            <a:r>
              <a:rPr lang="ru-RU" dirty="0" err="1" smtClean="0"/>
              <a:t>міфології</a:t>
            </a:r>
            <a:r>
              <a:rPr lang="ru-RU" dirty="0" smtClean="0"/>
              <a:t>; покровитель </a:t>
            </a:r>
            <a:r>
              <a:rPr lang="ru-RU" dirty="0" err="1" smtClean="0"/>
              <a:t>лісів</a:t>
            </a:r>
            <a:r>
              <a:rPr lang="ru-RU" dirty="0" smtClean="0"/>
              <a:t>, отар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пастухів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r="25410" b="2789"/>
          <a:stretch>
            <a:fillRect/>
          </a:stretch>
        </p:blipFill>
        <p:spPr bwMode="auto">
          <a:xfrm>
            <a:off x="5500694" y="0"/>
            <a:ext cx="3467108" cy="647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smtClean="0"/>
              <a:t>Юнона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85860"/>
            <a:ext cx="4572032" cy="4829196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Юнона — в </a:t>
            </a:r>
            <a:r>
              <a:rPr lang="ru-RU" sz="2400" dirty="0" err="1" smtClean="0"/>
              <a:t>римській</a:t>
            </a:r>
            <a:r>
              <a:rPr lang="ru-RU" sz="2400" dirty="0" smtClean="0"/>
              <a:t> (Гера — в </a:t>
            </a:r>
            <a:r>
              <a:rPr lang="ru-RU" sz="2400" dirty="0" err="1" smtClean="0"/>
              <a:t>грецькій</a:t>
            </a:r>
            <a:r>
              <a:rPr lang="ru-RU" sz="2400" dirty="0" smtClean="0"/>
              <a:t>) </a:t>
            </a:r>
            <a:r>
              <a:rPr lang="ru-RU" sz="2400" dirty="0" err="1" smtClean="0"/>
              <a:t>міфології</a:t>
            </a:r>
            <a:r>
              <a:rPr lang="ru-RU" sz="2400" dirty="0" smtClean="0"/>
              <a:t> — дружина </a:t>
            </a:r>
            <a:r>
              <a:rPr lang="ru-RU" sz="2400" dirty="0" err="1" smtClean="0"/>
              <a:t>Юпітера</a:t>
            </a:r>
            <a:r>
              <a:rPr lang="ru-RU" sz="2400" dirty="0" smtClean="0"/>
              <a:t> (Зевса), </a:t>
            </a:r>
            <a:r>
              <a:rPr lang="ru-RU" sz="2400" dirty="0" err="1" smtClean="0"/>
              <a:t>покровителька</a:t>
            </a:r>
            <a:r>
              <a:rPr lang="ru-RU" sz="2400" dirty="0" smtClean="0"/>
              <a:t> </a:t>
            </a:r>
            <a:r>
              <a:rPr lang="ru-RU" sz="2400" dirty="0" err="1" smtClean="0"/>
              <a:t>жінок</a:t>
            </a:r>
            <a:r>
              <a:rPr lang="ru-RU" sz="2400" dirty="0" smtClean="0"/>
              <a:t>, </a:t>
            </a:r>
            <a:r>
              <a:rPr lang="ru-RU" sz="2400" dirty="0" err="1" smtClean="0"/>
              <a:t>покровителька</a:t>
            </a:r>
            <a:r>
              <a:rPr lang="ru-RU" sz="2400" dirty="0" smtClean="0"/>
              <a:t> </a:t>
            </a:r>
            <a:r>
              <a:rPr lang="ru-RU" sz="2400" dirty="0" err="1" smtClean="0"/>
              <a:t>шлюбів</a:t>
            </a:r>
            <a:r>
              <a:rPr lang="ru-RU" sz="2400" dirty="0" smtClean="0"/>
              <a:t>. </a:t>
            </a:r>
            <a:r>
              <a:rPr lang="ru-RU" sz="2400" dirty="0" err="1" smtClean="0"/>
              <a:t>Під</a:t>
            </a:r>
            <a:r>
              <a:rPr lang="ru-RU" sz="2400" dirty="0" smtClean="0"/>
              <a:t> час </a:t>
            </a:r>
            <a:r>
              <a:rPr lang="ru-RU" sz="2400" dirty="0" err="1" smtClean="0"/>
              <a:t>Троянської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війни</a:t>
            </a:r>
            <a:r>
              <a:rPr lang="ru-RU" sz="2400" dirty="0" smtClean="0"/>
              <a:t> </a:t>
            </a:r>
            <a:r>
              <a:rPr lang="ru-RU" sz="2400" dirty="0" err="1" smtClean="0"/>
              <a:t>була</a:t>
            </a:r>
            <a:r>
              <a:rPr lang="ru-RU" sz="2400" dirty="0" smtClean="0"/>
              <a:t> на </a:t>
            </a:r>
            <a:r>
              <a:rPr lang="ru-RU" sz="2400" dirty="0" err="1" smtClean="0"/>
              <a:t>боці</a:t>
            </a:r>
            <a:r>
              <a:rPr lang="ru-RU" sz="2400" dirty="0" smtClean="0"/>
              <a:t> </a:t>
            </a:r>
            <a:r>
              <a:rPr lang="ru-RU" sz="2400" dirty="0" err="1" smtClean="0"/>
              <a:t>греків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переслідувала</a:t>
            </a:r>
            <a:r>
              <a:rPr lang="ru-RU" sz="2400" dirty="0" smtClean="0"/>
              <a:t> </a:t>
            </a:r>
            <a:r>
              <a:rPr lang="ru-RU" sz="2400" dirty="0" err="1" smtClean="0"/>
              <a:t>троянців</a:t>
            </a:r>
            <a:r>
              <a:rPr lang="ru-RU" sz="2400" dirty="0" smtClean="0"/>
              <a:t>, </a:t>
            </a:r>
            <a:r>
              <a:rPr lang="ru-RU" sz="2400" dirty="0" err="1" smtClean="0"/>
              <a:t>залишилася</a:t>
            </a:r>
            <a:r>
              <a:rPr lang="ru-RU" sz="2400" dirty="0" smtClean="0"/>
              <a:t> </a:t>
            </a:r>
            <a:r>
              <a:rPr lang="ru-RU" sz="2400" dirty="0" err="1" smtClean="0"/>
              <a:t>їхнім</a:t>
            </a:r>
            <a:r>
              <a:rPr lang="ru-RU" sz="2400" dirty="0" smtClean="0"/>
              <a:t> ворогом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після</a:t>
            </a:r>
            <a:r>
              <a:rPr lang="ru-RU" sz="2400" dirty="0" smtClean="0"/>
              <a:t> </a:t>
            </a:r>
            <a:r>
              <a:rPr lang="ru-RU" sz="2400" dirty="0" err="1" smtClean="0"/>
              <a:t>падіння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Трої</a:t>
            </a:r>
            <a:r>
              <a:rPr lang="ru-RU" sz="2400" dirty="0" smtClean="0"/>
              <a:t>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-408" r="50000"/>
          <a:stretch>
            <a:fillRect/>
          </a:stretch>
        </p:blipFill>
        <p:spPr bwMode="auto">
          <a:xfrm>
            <a:off x="5715008" y="857232"/>
            <a:ext cx="3143250" cy="469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r>
              <a:rPr lang="vi-VN" dirty="0" smtClean="0"/>
              <a:t>Я́нус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85794"/>
            <a:ext cx="8329642" cy="2043114"/>
          </a:xfrm>
        </p:spPr>
        <p:txBody>
          <a:bodyPr>
            <a:normAutofit lnSpcReduction="10000"/>
          </a:bodyPr>
          <a:lstStyle/>
          <a:p>
            <a:r>
              <a:rPr lang="vi-VN" dirty="0" smtClean="0"/>
              <a:t>Я́нус (лат. </a:t>
            </a:r>
            <a:r>
              <a:rPr lang="en-US" dirty="0" err="1" smtClean="0"/>
              <a:t>Ianus</a:t>
            </a:r>
            <a:r>
              <a:rPr lang="en-US" dirty="0" smtClean="0"/>
              <a:t>) — </a:t>
            </a:r>
            <a:r>
              <a:rPr lang="vi-VN" dirty="0" smtClean="0"/>
              <a:t>один з найдавніших римських богів; у грецькій міфології не знаходимо аналогічної постаті. В грецькій літературі його згадує Прокл, ототожнюючи з Зевсом.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496"/>
            <a:ext cx="382730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2571744"/>
            <a:ext cx="2752731" cy="374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28802"/>
            <a:ext cx="9929882" cy="47091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9600" dirty="0" smtClean="0"/>
              <a:t>Дякую за увагу!</a:t>
            </a:r>
            <a:endParaRPr lang="ru-RU" sz="9600" dirty="0"/>
          </a:p>
        </p:txBody>
      </p:sp>
    </p:spTree>
  </p:cSld>
  <p:clrMapOvr>
    <a:masterClrMapping/>
  </p:clrMapOvr>
  <p:transition>
    <p:newsfla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uk-UA" dirty="0" err="1" smtClean="0"/>
              <a:t>Бахус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928670"/>
            <a:ext cx="7258072" cy="1857388"/>
          </a:xfrm>
        </p:spPr>
        <p:txBody>
          <a:bodyPr/>
          <a:lstStyle/>
          <a:p>
            <a:r>
              <a:rPr lang="uk-UA" dirty="0" err="1" smtClean="0"/>
              <a:t>Бахус</a:t>
            </a:r>
            <a:r>
              <a:rPr lang="uk-UA" dirty="0" smtClean="0"/>
              <a:t> — у римській міфології бог виноградарства й виноробства (в грецькій міфології — </a:t>
            </a:r>
            <a:r>
              <a:rPr lang="uk-UA" dirty="0" err="1" smtClean="0"/>
              <a:t>Діоніс</a:t>
            </a:r>
            <a:r>
              <a:rPr lang="uk-UA" dirty="0" smtClean="0"/>
              <a:t>), син Зевса і дочки </a:t>
            </a:r>
            <a:r>
              <a:rPr lang="uk-UA" dirty="0" err="1" smtClean="0"/>
              <a:t>фіванського</a:t>
            </a:r>
            <a:r>
              <a:rPr lang="uk-UA" dirty="0" smtClean="0"/>
              <a:t> царя </a:t>
            </a:r>
            <a:r>
              <a:rPr lang="uk-UA" dirty="0" err="1" smtClean="0"/>
              <a:t>Кадма</a:t>
            </a:r>
            <a:r>
              <a:rPr lang="uk-UA" dirty="0" smtClean="0"/>
              <a:t> </a:t>
            </a:r>
            <a:r>
              <a:rPr lang="uk-UA" dirty="0" err="1" smtClean="0"/>
              <a:t>Семели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496"/>
            <a:ext cx="5017318" cy="345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2714620"/>
            <a:ext cx="2738444" cy="381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smtClean="0"/>
              <a:t>Венера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285860"/>
            <a:ext cx="8186766" cy="2471742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Венера — в </a:t>
            </a:r>
            <a:r>
              <a:rPr lang="ru-RU" sz="2400" dirty="0" err="1" smtClean="0"/>
              <a:t>римській</a:t>
            </a:r>
            <a:r>
              <a:rPr lang="ru-RU" sz="2400" dirty="0" smtClean="0"/>
              <a:t> [</a:t>
            </a:r>
            <a:r>
              <a:rPr lang="ru-RU" sz="2400" dirty="0" err="1" smtClean="0"/>
              <a:t>Афродіта</a:t>
            </a:r>
            <a:r>
              <a:rPr lang="ru-RU" sz="2400" dirty="0" smtClean="0"/>
              <a:t> — </a:t>
            </a:r>
            <a:r>
              <a:rPr lang="ru-RU" sz="2400" dirty="0" err="1" smtClean="0"/>
              <a:t>в</a:t>
            </a:r>
            <a:r>
              <a:rPr lang="ru-RU" sz="2400" dirty="0" smtClean="0"/>
              <a:t> </a:t>
            </a:r>
            <a:r>
              <a:rPr lang="ru-RU" sz="2400" dirty="0" err="1" smtClean="0"/>
              <a:t>грецькій</a:t>
            </a:r>
            <a:r>
              <a:rPr lang="ru-RU" sz="2400" dirty="0" smtClean="0"/>
              <a:t>) </a:t>
            </a:r>
            <a:r>
              <a:rPr lang="ru-RU" sz="2400" dirty="0" err="1" smtClean="0"/>
              <a:t>міфології</a:t>
            </a:r>
            <a:r>
              <a:rPr lang="ru-RU" sz="2400" dirty="0" smtClean="0"/>
              <a:t> богиня </a:t>
            </a:r>
            <a:r>
              <a:rPr lang="ru-RU" sz="2400" dirty="0" err="1" smtClean="0"/>
              <a:t>краси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кохання</a:t>
            </a:r>
            <a:r>
              <a:rPr lang="ru-RU" sz="2400" dirty="0" smtClean="0"/>
              <a:t>, дочка Зевса. Одна </a:t>
            </a:r>
            <a:r>
              <a:rPr lang="ru-RU" sz="2400" dirty="0" err="1" smtClean="0"/>
              <a:t>з</a:t>
            </a:r>
            <a:r>
              <a:rPr lang="ru-RU" sz="2400" dirty="0" smtClean="0"/>
              <a:t> легенд про Венеру — </a:t>
            </a:r>
            <a:r>
              <a:rPr lang="ru-RU" sz="2400" dirty="0" err="1" smtClean="0"/>
              <a:t>її</a:t>
            </a:r>
            <a:r>
              <a:rPr lang="ru-RU" sz="2400" dirty="0" smtClean="0"/>
              <a:t> </a:t>
            </a:r>
            <a:r>
              <a:rPr lang="ru-RU" sz="2400" dirty="0" err="1" smtClean="0"/>
              <a:t>любовне</a:t>
            </a:r>
            <a:r>
              <a:rPr lang="ru-RU" sz="2400" dirty="0" smtClean="0"/>
              <a:t> </a:t>
            </a:r>
            <a:r>
              <a:rPr lang="ru-RU" sz="2400" dirty="0" err="1" smtClean="0"/>
              <a:t>захоплення</a:t>
            </a:r>
            <a:r>
              <a:rPr lang="ru-RU" sz="2400" dirty="0" smtClean="0"/>
              <a:t> троянцем </a:t>
            </a:r>
            <a:r>
              <a:rPr lang="ru-RU" sz="2400" dirty="0" err="1" smtClean="0"/>
              <a:t>Анхізом</a:t>
            </a:r>
            <a:r>
              <a:rPr lang="ru-RU" sz="2400" dirty="0" smtClean="0"/>
              <a:t>, до </a:t>
            </a:r>
            <a:r>
              <a:rPr lang="ru-RU" sz="2400" dirty="0" err="1" smtClean="0"/>
              <a:t>якого</a:t>
            </a:r>
            <a:r>
              <a:rPr lang="ru-RU" sz="2400" dirty="0" smtClean="0"/>
              <a:t> богиня </a:t>
            </a:r>
            <a:r>
              <a:rPr lang="ru-RU" sz="2400" dirty="0" err="1" smtClean="0"/>
              <a:t>з'явилась</a:t>
            </a:r>
            <a:r>
              <a:rPr lang="ru-RU" sz="2400" dirty="0" smtClean="0"/>
              <a:t> на гору </a:t>
            </a:r>
            <a:r>
              <a:rPr lang="ru-RU" sz="2400" dirty="0" err="1" smtClean="0"/>
              <a:t>їда</a:t>
            </a:r>
            <a:r>
              <a:rPr lang="ru-RU" sz="2400" dirty="0" smtClean="0"/>
              <a:t> у </a:t>
            </a:r>
            <a:r>
              <a:rPr lang="ru-RU" sz="2400" dirty="0" err="1" smtClean="0"/>
              <a:t>вигляді</a:t>
            </a:r>
            <a:r>
              <a:rPr lang="ru-RU" sz="2400" dirty="0" smtClean="0"/>
              <a:t> пастушки </a:t>
            </a:r>
            <a:r>
              <a:rPr lang="ru-RU" sz="2400" dirty="0" err="1" smtClean="0"/>
              <a:t>і</a:t>
            </a:r>
            <a:r>
              <a:rPr lang="ru-RU" sz="2400" dirty="0" smtClean="0"/>
              <a:t> народила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нього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сина</a:t>
            </a:r>
            <a:r>
              <a:rPr lang="ru-RU" sz="2400" dirty="0" smtClean="0"/>
              <a:t> </a:t>
            </a:r>
            <a:r>
              <a:rPr lang="ru-RU" sz="2400" dirty="0" err="1" smtClean="0"/>
              <a:t>Енея</a:t>
            </a:r>
            <a:r>
              <a:rPr lang="ru-RU" sz="2400" dirty="0" smtClean="0"/>
              <a:t>. </a:t>
            </a:r>
            <a:r>
              <a:rPr lang="ru-RU" sz="2400" dirty="0" err="1" smtClean="0"/>
              <a:t>Під</a:t>
            </a:r>
            <a:r>
              <a:rPr lang="ru-RU" sz="2400" dirty="0" smtClean="0"/>
              <a:t> час </a:t>
            </a:r>
            <a:r>
              <a:rPr lang="ru-RU" sz="2400" dirty="0" err="1" smtClean="0"/>
              <a:t>війни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греками </a:t>
            </a:r>
            <a:r>
              <a:rPr lang="ru-RU" sz="2400" dirty="0" err="1" smtClean="0"/>
              <a:t>допомагала</a:t>
            </a:r>
            <a:r>
              <a:rPr lang="ru-RU" sz="2400" dirty="0" smtClean="0"/>
              <a:t> </a:t>
            </a:r>
            <a:r>
              <a:rPr lang="ru-RU" sz="2400" dirty="0" err="1" smtClean="0"/>
              <a:t>троянцям</a:t>
            </a:r>
            <a:r>
              <a:rPr lang="ru-RU" sz="2400" dirty="0" smtClean="0"/>
              <a:t>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3214686"/>
            <a:ext cx="3200396" cy="33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3286124"/>
            <a:ext cx="2628905" cy="328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r>
              <a:rPr lang="uk-UA" dirty="0" err="1" smtClean="0"/>
              <a:t>Геба</a:t>
            </a:r>
            <a:r>
              <a:rPr lang="uk-UA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357298"/>
            <a:ext cx="4114800" cy="4329130"/>
          </a:xfrm>
        </p:spPr>
        <p:txBody>
          <a:bodyPr>
            <a:normAutofit/>
          </a:bodyPr>
          <a:lstStyle/>
          <a:p>
            <a:r>
              <a:rPr lang="vi-VN" sz="2400" dirty="0" smtClean="0"/>
              <a:t>Ге́ба (гр. </a:t>
            </a:r>
            <a:r>
              <a:rPr lang="el-GR" sz="2400" dirty="0" smtClean="0"/>
              <a:t>Ήβα) — </a:t>
            </a:r>
            <a:r>
              <a:rPr lang="vi-VN" sz="2400" dirty="0" smtClean="0"/>
              <a:t>вродлива дочка Зевса й Гери, богиня вічної молодості, На Олімпі частувала богів нектаром та амбросією. Ім'я Геба походить від грецького слова, що означає "Юність" або "розквіті сил".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46"/>
            <a:ext cx="4143404" cy="5524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ru-RU" dirty="0" smtClean="0"/>
              <a:t>Гера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00200"/>
            <a:ext cx="4857784" cy="440056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Гера (</a:t>
            </a:r>
            <a:r>
              <a:rPr lang="ru-RU" sz="2000" dirty="0" err="1" smtClean="0"/>
              <a:t>грец</a:t>
            </a:r>
            <a:r>
              <a:rPr lang="ru-RU" sz="2000" dirty="0" smtClean="0"/>
              <a:t>. </a:t>
            </a:r>
            <a:r>
              <a:rPr lang="el-GR" sz="2000" dirty="0" smtClean="0"/>
              <a:t>Ήρα) — </a:t>
            </a:r>
            <a:r>
              <a:rPr lang="ru-RU" sz="2000" dirty="0" err="1" smtClean="0"/>
              <a:t>давньодорійське</a:t>
            </a:r>
            <a:r>
              <a:rPr lang="ru-RU" sz="2000" dirty="0" smtClean="0"/>
              <a:t> божество. В </a:t>
            </a:r>
            <a:r>
              <a:rPr lang="ru-RU" sz="2000" dirty="0" err="1" smtClean="0"/>
              <a:t>пізніших</a:t>
            </a:r>
            <a:r>
              <a:rPr lang="ru-RU" sz="2000" dirty="0" smtClean="0"/>
              <a:t> </a:t>
            </a:r>
            <a:r>
              <a:rPr lang="ru-RU" sz="2000" dirty="0" err="1" smtClean="0"/>
              <a:t>міфах</a:t>
            </a:r>
            <a:r>
              <a:rPr lang="ru-RU" sz="2000" dirty="0" smtClean="0"/>
              <a:t> — </a:t>
            </a:r>
            <a:r>
              <a:rPr lang="ru-RU" sz="2000" dirty="0" err="1" smtClean="0"/>
              <a:t>старша</a:t>
            </a:r>
            <a:r>
              <a:rPr lang="ru-RU" sz="2000" dirty="0" smtClean="0"/>
              <a:t> дочка </a:t>
            </a:r>
            <a:r>
              <a:rPr lang="ru-RU" sz="2000" dirty="0" err="1" smtClean="0"/>
              <a:t>Кроноса</a:t>
            </a:r>
            <a:r>
              <a:rPr lang="ru-RU" sz="2000" dirty="0" smtClean="0"/>
              <a:t> </a:t>
            </a:r>
            <a:r>
              <a:rPr lang="ru-RU" sz="2000" dirty="0" err="1" smtClean="0"/>
              <a:t>й</a:t>
            </a:r>
            <a:r>
              <a:rPr lang="ru-RU" sz="2000" dirty="0" smtClean="0"/>
              <a:t> </a:t>
            </a:r>
            <a:r>
              <a:rPr lang="ru-RU" sz="2000" dirty="0" err="1" smtClean="0"/>
              <a:t>Реї</a:t>
            </a:r>
            <a:r>
              <a:rPr lang="ru-RU" sz="2000" dirty="0" smtClean="0"/>
              <a:t>, </a:t>
            </a:r>
            <a:r>
              <a:rPr lang="ru-RU" sz="2000" dirty="0" err="1" smtClean="0"/>
              <a:t>вихована</a:t>
            </a:r>
            <a:r>
              <a:rPr lang="ru-RU" sz="2000" dirty="0" smtClean="0"/>
              <a:t> в </a:t>
            </a:r>
            <a:r>
              <a:rPr lang="ru-RU" sz="2000" dirty="0" err="1" smtClean="0"/>
              <a:t>домі</a:t>
            </a:r>
            <a:r>
              <a:rPr lang="ru-RU" sz="2000" dirty="0" smtClean="0"/>
              <a:t> Океана </a:t>
            </a:r>
            <a:r>
              <a:rPr lang="ru-RU" sz="2000" dirty="0" err="1" smtClean="0"/>
              <a:t>й</a:t>
            </a:r>
            <a:r>
              <a:rPr lang="ru-RU" sz="2000" dirty="0" smtClean="0"/>
              <a:t> </a:t>
            </a:r>
            <a:r>
              <a:rPr lang="ru-RU" sz="2000" dirty="0" err="1" smtClean="0"/>
              <a:t>Тетії</a:t>
            </a:r>
            <a:r>
              <a:rPr lang="ru-RU" sz="2000" dirty="0" smtClean="0"/>
              <a:t>, сестра </a:t>
            </a:r>
            <a:r>
              <a:rPr lang="ru-RU" sz="2000" dirty="0" err="1" smtClean="0"/>
              <a:t>і</a:t>
            </a:r>
            <a:r>
              <a:rPr lang="ru-RU" sz="2000" dirty="0" smtClean="0"/>
              <a:t> дружина Зевса,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яким</a:t>
            </a:r>
            <a:r>
              <a:rPr lang="ru-RU" sz="2000" dirty="0" smtClean="0"/>
              <a:t> вона, за </a:t>
            </a:r>
            <a:r>
              <a:rPr lang="ru-RU" sz="2000" dirty="0" err="1" smtClean="0"/>
              <a:t>самоським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переказом</a:t>
            </a:r>
            <a:r>
              <a:rPr lang="ru-RU" sz="2000" dirty="0" smtClean="0"/>
              <a:t>, 300 </a:t>
            </a:r>
            <a:r>
              <a:rPr lang="ru-RU" sz="2000" dirty="0" err="1" smtClean="0"/>
              <a:t>років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перебувала</a:t>
            </a:r>
            <a:r>
              <a:rPr lang="ru-RU" sz="2000" dirty="0" smtClean="0"/>
              <a:t> в </a:t>
            </a:r>
            <a:r>
              <a:rPr lang="ru-RU" sz="2000" dirty="0" err="1" smtClean="0"/>
              <a:t>таємному</a:t>
            </a:r>
            <a:r>
              <a:rPr lang="ru-RU" sz="2000" dirty="0" smtClean="0"/>
              <a:t> </a:t>
            </a:r>
            <a:r>
              <a:rPr lang="ru-RU" sz="2000" dirty="0" err="1" smtClean="0"/>
              <a:t>шлюбі</a:t>
            </a:r>
            <a:r>
              <a:rPr lang="ru-RU" sz="2000" dirty="0" smtClean="0"/>
              <a:t>, аж </a:t>
            </a:r>
            <a:r>
              <a:rPr lang="ru-RU" sz="2000" dirty="0" err="1" smtClean="0"/>
              <a:t>поки</a:t>
            </a:r>
            <a:r>
              <a:rPr lang="ru-RU" sz="2000" dirty="0" smtClean="0"/>
              <a:t> </a:t>
            </a:r>
            <a:r>
              <a:rPr lang="ru-RU" sz="2000" dirty="0" err="1" smtClean="0"/>
              <a:t>він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відкрито</a:t>
            </a:r>
            <a:r>
              <a:rPr lang="ru-RU" sz="2000" dirty="0" smtClean="0"/>
              <a:t> не </a:t>
            </a:r>
            <a:r>
              <a:rPr lang="ru-RU" sz="2000" dirty="0" err="1" smtClean="0"/>
              <a:t>оголосив</a:t>
            </a:r>
            <a:r>
              <a:rPr lang="ru-RU" sz="2000" dirty="0" smtClean="0"/>
              <a:t> </a:t>
            </a:r>
            <a:r>
              <a:rPr lang="ru-RU" sz="2000" dirty="0" err="1" smtClean="0"/>
              <a:t>її</a:t>
            </a:r>
            <a:r>
              <a:rPr lang="ru-RU" sz="2000" dirty="0" smtClean="0"/>
              <a:t> </a:t>
            </a:r>
            <a:r>
              <a:rPr lang="ru-RU" sz="2000" dirty="0" err="1" smtClean="0"/>
              <a:t>своєю</a:t>
            </a:r>
            <a:r>
              <a:rPr lang="ru-RU" sz="2000" dirty="0" smtClean="0"/>
              <a:t> дружиною </a:t>
            </a:r>
            <a:r>
              <a:rPr lang="ru-RU" sz="2000" dirty="0" err="1" smtClean="0"/>
              <a:t>й</a:t>
            </a:r>
            <a:r>
              <a:rPr lang="ru-RU" sz="2000" dirty="0" smtClean="0"/>
              <a:t> царицею </a:t>
            </a:r>
            <a:r>
              <a:rPr lang="ru-RU" sz="2000" dirty="0" err="1" smtClean="0"/>
              <a:t>богів</a:t>
            </a:r>
            <a:r>
              <a:rPr lang="ru-RU" sz="2000" dirty="0" smtClean="0"/>
              <a:t>. Зевс </a:t>
            </a:r>
            <a:r>
              <a:rPr lang="ru-RU" sz="2000" dirty="0" err="1" smtClean="0"/>
              <a:t>шанує</a:t>
            </a:r>
            <a:r>
              <a:rPr lang="ru-RU" sz="2000" dirty="0" smtClean="0"/>
              <a:t> Геру, </a:t>
            </a:r>
            <a:r>
              <a:rPr lang="ru-RU" sz="2000" dirty="0" err="1" smtClean="0"/>
              <a:t>але</a:t>
            </a:r>
            <a:r>
              <a:rPr lang="ru-RU" sz="2000" dirty="0" smtClean="0"/>
              <a:t> не </a:t>
            </a:r>
            <a:r>
              <a:rPr lang="ru-RU" sz="2000" dirty="0" err="1" smtClean="0"/>
              <a:t>завжди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швидше</a:t>
            </a:r>
            <a:r>
              <a:rPr lang="ru-RU" sz="2000" dirty="0" smtClean="0"/>
              <a:t> </a:t>
            </a:r>
            <a:r>
              <a:rPr lang="ru-RU" sz="2000" dirty="0" err="1" smtClean="0"/>
              <a:t>заради</a:t>
            </a:r>
            <a:r>
              <a:rPr lang="ru-RU" sz="2000" dirty="0" smtClean="0"/>
              <a:t> того, </a:t>
            </a:r>
            <a:r>
              <a:rPr lang="ru-RU" sz="2000" dirty="0" err="1" smtClean="0"/>
              <a:t>щоб</a:t>
            </a:r>
            <a:r>
              <a:rPr lang="ru-RU" sz="2000" dirty="0" smtClean="0"/>
              <a:t> </a:t>
            </a:r>
            <a:r>
              <a:rPr lang="ru-RU" sz="2000" dirty="0" err="1" smtClean="0"/>
              <a:t>уникнути</a:t>
            </a:r>
            <a:r>
              <a:rPr lang="ru-RU" sz="2000" dirty="0" smtClean="0"/>
              <a:t> сварки, до </a:t>
            </a:r>
            <a:r>
              <a:rPr lang="ru-RU" sz="2000" dirty="0" err="1" smtClean="0"/>
              <a:t>якої</a:t>
            </a:r>
            <a:r>
              <a:rPr lang="ru-RU" sz="2000" dirty="0" smtClean="0"/>
              <a:t> вона </a:t>
            </a:r>
            <a:r>
              <a:rPr lang="ru-RU" sz="2000" dirty="0" err="1" smtClean="0"/>
              <a:t>дуже</a:t>
            </a:r>
            <a:r>
              <a:rPr lang="ru-RU" sz="2000" dirty="0" smtClean="0"/>
              <a:t> </a:t>
            </a:r>
            <a:r>
              <a:rPr lang="ru-RU" sz="2000" dirty="0" err="1" smtClean="0"/>
              <a:t>схильна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1000108"/>
            <a:ext cx="2833694" cy="47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uk-UA" dirty="0" smtClean="0"/>
              <a:t>Геракл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928670"/>
            <a:ext cx="8258204" cy="1828800"/>
          </a:xfrm>
        </p:spPr>
        <p:txBody>
          <a:bodyPr/>
          <a:lstStyle/>
          <a:p>
            <a:r>
              <a:rPr lang="uk-UA" dirty="0" err="1" smtClean="0"/>
              <a:t>Геракл—</a:t>
            </a:r>
            <a:r>
              <a:rPr lang="uk-UA" dirty="0" smtClean="0"/>
              <a:t> в античній міфології улюблений народний герой. Звільняючи людей від різних бід і страховищ, здійснив дванадцять легендарних подвигів.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214554"/>
            <a:ext cx="3321849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643182"/>
            <a:ext cx="2928958" cy="408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uk-UA" dirty="0" smtClean="0"/>
              <a:t>Дідона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071546"/>
            <a:ext cx="8115328" cy="1614486"/>
          </a:xfrm>
        </p:spPr>
        <p:txBody>
          <a:bodyPr>
            <a:normAutofit fontScale="92500" lnSpcReduction="10000"/>
          </a:bodyPr>
          <a:lstStyle/>
          <a:p>
            <a:r>
              <a:rPr lang="vi-VN" dirty="0" smtClean="0"/>
              <a:t>Дідо́на (лат. </a:t>
            </a:r>
            <a:r>
              <a:rPr lang="en-US" dirty="0" smtClean="0"/>
              <a:t>Dido) </a:t>
            </a:r>
            <a:r>
              <a:rPr lang="ru-RU" dirty="0" smtClean="0"/>
              <a:t>— за </a:t>
            </a:r>
            <a:r>
              <a:rPr lang="ru-RU" dirty="0" err="1" smtClean="0"/>
              <a:t>античними</a:t>
            </a:r>
            <a:r>
              <a:rPr lang="ru-RU" dirty="0" smtClean="0"/>
              <a:t> легендами, </a:t>
            </a:r>
            <a:r>
              <a:rPr lang="ru-RU" dirty="0" err="1" smtClean="0"/>
              <a:t>фінікійська</a:t>
            </a:r>
            <a:r>
              <a:rPr lang="ru-RU" dirty="0" smtClean="0"/>
              <a:t> </a:t>
            </a:r>
            <a:r>
              <a:rPr lang="ru-RU" dirty="0" err="1" smtClean="0"/>
              <a:t>царівна</a:t>
            </a:r>
            <a:r>
              <a:rPr lang="ru-RU" dirty="0" smtClean="0"/>
              <a:t>, яка </a:t>
            </a:r>
            <a:r>
              <a:rPr lang="ru-RU" dirty="0" err="1" smtClean="0"/>
              <a:t>заснувала</a:t>
            </a:r>
            <a:r>
              <a:rPr lang="ru-RU" dirty="0" smtClean="0"/>
              <a:t> </a:t>
            </a:r>
            <a:r>
              <a:rPr lang="ru-RU" dirty="0" err="1" smtClean="0"/>
              <a:t>місто-державу</a:t>
            </a:r>
            <a:r>
              <a:rPr lang="ru-RU" dirty="0" smtClean="0"/>
              <a:t> Карфаген на </a:t>
            </a:r>
            <a:r>
              <a:rPr lang="ru-RU" dirty="0" err="1" smtClean="0"/>
              <a:t>африканському</a:t>
            </a:r>
            <a:r>
              <a:rPr lang="ru-RU" dirty="0" smtClean="0"/>
              <a:t> </a:t>
            </a:r>
            <a:r>
              <a:rPr lang="ru-RU" dirty="0" err="1" smtClean="0"/>
              <a:t>узбережжі</a:t>
            </a:r>
            <a:r>
              <a:rPr lang="ru-RU" dirty="0" smtClean="0"/>
              <a:t> </a:t>
            </a:r>
            <a:r>
              <a:rPr lang="ru-RU" dirty="0" err="1" smtClean="0"/>
              <a:t>Середземного</a:t>
            </a:r>
            <a:r>
              <a:rPr lang="ru-RU" dirty="0" smtClean="0"/>
              <a:t> моря. 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2357430"/>
            <a:ext cx="3170180" cy="390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 l="36250" t="23438" b="12946"/>
          <a:stretch>
            <a:fillRect/>
          </a:stretch>
        </p:blipFill>
        <p:spPr bwMode="auto">
          <a:xfrm>
            <a:off x="500034" y="2571744"/>
            <a:ext cx="47938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/>
          <a:lstStyle/>
          <a:p>
            <a:r>
              <a:rPr lang="uk-UA" dirty="0" smtClean="0"/>
              <a:t>Зевс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785794"/>
            <a:ext cx="3929090" cy="335758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Зевес</a:t>
            </a:r>
            <a:r>
              <a:rPr lang="ru-RU" dirty="0" smtClean="0"/>
              <a:t> — у </a:t>
            </a:r>
            <a:r>
              <a:rPr lang="ru-RU" dirty="0" err="1" smtClean="0"/>
              <a:t>грецькій</a:t>
            </a:r>
            <a:r>
              <a:rPr lang="ru-RU" dirty="0" smtClean="0"/>
              <a:t> </a:t>
            </a:r>
            <a:r>
              <a:rPr lang="ru-RU" dirty="0" err="1" smtClean="0"/>
              <a:t>міфології</a:t>
            </a:r>
            <a:r>
              <a:rPr lang="ru-RU" dirty="0" smtClean="0"/>
              <a:t> (</a:t>
            </a:r>
            <a:r>
              <a:rPr lang="ru-RU" dirty="0" err="1" smtClean="0"/>
              <a:t>у</a:t>
            </a:r>
            <a:r>
              <a:rPr lang="ru-RU" dirty="0" smtClean="0"/>
              <a:t> </a:t>
            </a:r>
            <a:r>
              <a:rPr lang="ru-RU" dirty="0" err="1" smtClean="0"/>
              <a:t>римській</a:t>
            </a:r>
            <a:r>
              <a:rPr lang="ru-RU" dirty="0" smtClean="0"/>
              <a:t> — </a:t>
            </a:r>
            <a:r>
              <a:rPr lang="ru-RU" dirty="0" err="1" smtClean="0"/>
              <a:t>Юпітер</a:t>
            </a:r>
            <a:r>
              <a:rPr lang="ru-RU" dirty="0" smtClean="0"/>
              <a:t>] бог грому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блискавки</a:t>
            </a:r>
            <a:r>
              <a:rPr lang="ru-RU" dirty="0" smtClean="0"/>
              <a:t>, </a:t>
            </a:r>
            <a:r>
              <a:rPr lang="ru-RU" dirty="0" err="1" smtClean="0"/>
              <a:t>найстарший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небожителями. В “</a:t>
            </a:r>
            <a:r>
              <a:rPr lang="ru-RU" dirty="0" err="1" smtClean="0"/>
              <a:t>Енеїді</a:t>
            </a:r>
            <a:r>
              <a:rPr lang="ru-RU" dirty="0" smtClean="0"/>
              <a:t>” </a:t>
            </a:r>
            <a:r>
              <a:rPr lang="ru-RU" dirty="0" err="1" smtClean="0"/>
              <a:t>Котляревського</a:t>
            </a:r>
            <a:r>
              <a:rPr lang="ru-RU" dirty="0" smtClean="0"/>
              <a:t> </a:t>
            </a:r>
            <a:r>
              <a:rPr lang="ru-RU" dirty="0" err="1" smtClean="0"/>
              <a:t>інколи</a:t>
            </a:r>
            <a:r>
              <a:rPr lang="ru-RU" dirty="0" smtClean="0"/>
              <a:t> </a:t>
            </a:r>
            <a:r>
              <a:rPr lang="ru-RU" dirty="0" err="1" smtClean="0"/>
              <a:t>фігурує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іменем</a:t>
            </a:r>
            <a:r>
              <a:rPr lang="ru-RU" dirty="0" smtClean="0"/>
              <a:t> </a:t>
            </a:r>
            <a:r>
              <a:rPr lang="ru-RU" dirty="0" err="1" smtClean="0"/>
              <a:t>Йовиш</a:t>
            </a:r>
            <a:r>
              <a:rPr lang="ru-RU" dirty="0" smtClean="0"/>
              <a:t>, на </a:t>
            </a:r>
            <a:r>
              <a:rPr lang="ru-RU" dirty="0" err="1" smtClean="0"/>
              <a:t>польський</a:t>
            </a:r>
            <a:r>
              <a:rPr lang="ru-RU" dirty="0" smtClean="0"/>
              <a:t> лад.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785794"/>
            <a:ext cx="37528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l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249</TotalTime>
  <Words>1102</Words>
  <PresentationFormat>Экран (4:3)</PresentationFormat>
  <Paragraphs>62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Апекс</vt:lpstr>
      <vt:lpstr>Презинтація на тему: “Боги у творі Енеїда”   </vt:lpstr>
      <vt:lpstr>Астрея </vt:lpstr>
      <vt:lpstr>Бахус</vt:lpstr>
      <vt:lpstr>Венера</vt:lpstr>
      <vt:lpstr>Геба  </vt:lpstr>
      <vt:lpstr>Гера</vt:lpstr>
      <vt:lpstr>Геракл</vt:lpstr>
      <vt:lpstr>Дідона </vt:lpstr>
      <vt:lpstr>Зевс </vt:lpstr>
      <vt:lpstr>Еней </vt:lpstr>
      <vt:lpstr>Еол </vt:lpstr>
      <vt:lpstr>Слайд 12</vt:lpstr>
      <vt:lpstr>Слайд 13</vt:lpstr>
      <vt:lpstr>Камилла</vt:lpstr>
      <vt:lpstr>Латин</vt:lpstr>
      <vt:lpstr>Марс</vt:lpstr>
      <vt:lpstr>Мінерва</vt:lpstr>
      <vt:lpstr>Меркурій</vt:lpstr>
      <vt:lpstr>Орфей</vt:lpstr>
      <vt:lpstr>Парис</vt:lpstr>
      <vt:lpstr>Пріам </vt:lpstr>
      <vt:lpstr>Турн</vt:lpstr>
      <vt:lpstr>Фавн</vt:lpstr>
      <vt:lpstr>Юнона</vt:lpstr>
      <vt:lpstr>Я́нус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29</cp:revision>
  <dcterms:modified xsi:type="dcterms:W3CDTF">2011-11-27T21:06:09Z</dcterms:modified>
</cp:coreProperties>
</file>