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4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0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78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89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8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97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9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3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69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7030A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EAF1-0497-4F5C-AB22-8BF9528F46E9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F9F1-F6C9-4115-84DE-AA8B21FEF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5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ядерної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енергії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712968" cy="4248472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</a:t>
            </a:r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Виконали 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учні 9-А класу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Наумова Карина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Копач Максим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uk-UA" sz="3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Букшицька</a:t>
            </a:r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Юлія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Пономаренко Владислав</a:t>
            </a:r>
          </a:p>
          <a:p>
            <a:pPr algn="r"/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uk-UA" sz="3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Драгоморецька</a:t>
            </a:r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Валерія</a:t>
            </a:r>
          </a:p>
        </p:txBody>
      </p:sp>
      <p:pic>
        <p:nvPicPr>
          <p:cNvPr id="4" name="Рисунок 3" descr="09-9999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14554"/>
            <a:ext cx="4612046" cy="416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89866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uk-UA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ДЯКУЕМО ЗА УВАГУ!</a:t>
            </a:r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7400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 АЕС 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84784"/>
            <a:ext cx="8858312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42026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Мутація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714876" cy="550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57298"/>
            <a:ext cx="4499992" cy="550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090223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відпрацьованої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води 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66734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адіоактивні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відходи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073563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82" y="1628800"/>
            <a:ext cx="3899918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569228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sogra.ru/sites/default/files/images/konglomerat_uranovoy_r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559849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АЕС 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01156" cy="523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6586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уран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плутонієм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644"/>
            <a:ext cx="4607341" cy="515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28628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697398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Відношення до атомної енергетики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80716" cy="532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05275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Екологічні проблеми ядерної енергії</vt:lpstr>
      <vt:lpstr>Перша АЕС </vt:lpstr>
      <vt:lpstr>Мутація</vt:lpstr>
      <vt:lpstr>Екологія  відпрацьованої води </vt:lpstr>
      <vt:lpstr>Радіоактивні відходи</vt:lpstr>
      <vt:lpstr>Уран</vt:lpstr>
      <vt:lpstr>Будівництво АЕС </vt:lpstr>
      <vt:lpstr> Спроба замінити уран плутонієм </vt:lpstr>
      <vt:lpstr>Відношення до атомної енергетики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User</cp:lastModifiedBy>
  <cp:revision>11</cp:revision>
  <dcterms:created xsi:type="dcterms:W3CDTF">2014-04-22T14:27:19Z</dcterms:created>
  <dcterms:modified xsi:type="dcterms:W3CDTF">2014-04-22T18:34:55Z</dcterms:modified>
</cp:coreProperties>
</file>