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ri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Презентація на тему: </a:t>
            </a:r>
            <a:r>
              <a:rPr lang="uk-UA" sz="5400" b="1" i="1" dirty="0" err="1" smtClean="0">
                <a:latin typeface="+mj-lt"/>
              </a:rPr>
              <a:t>“Франція”</a:t>
            </a:r>
            <a:endParaRPr lang="ru-RU" sz="5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143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28572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Підготували </a:t>
            </a:r>
          </a:p>
          <a:p>
            <a:r>
              <a:rPr lang="uk-UA" sz="2400" b="1" dirty="0" smtClean="0"/>
              <a:t>учениці  10-Б класу</a:t>
            </a:r>
          </a:p>
          <a:p>
            <a:r>
              <a:rPr lang="uk-UA" sz="2400" b="1" dirty="0" err="1" smtClean="0"/>
              <a:t>Крат</a:t>
            </a:r>
            <a:r>
              <a:rPr lang="uk-UA" sz="2400" b="1" dirty="0" smtClean="0"/>
              <a:t> Ліля та</a:t>
            </a:r>
          </a:p>
          <a:p>
            <a:r>
              <a:rPr lang="uk-UA" sz="2400" b="1" dirty="0" err="1" smtClean="0"/>
              <a:t>Лілякевич</a:t>
            </a:r>
            <a:r>
              <a:rPr lang="uk-UA" sz="2400" b="1" dirty="0" smtClean="0"/>
              <a:t> Іра</a:t>
            </a:r>
            <a:endParaRPr lang="ru-RU" sz="2400" b="1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14612" cy="2714620"/>
          </a:xfrm>
          <a:prstGeom prst="rect">
            <a:avLst/>
          </a:prstGeom>
        </p:spPr>
      </p:pic>
      <p:pic>
        <p:nvPicPr>
          <p:cNvPr id="5" name="Рисунок 4" descr="4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071546"/>
            <a:ext cx="2571768" cy="2913650"/>
          </a:xfrm>
          <a:prstGeom prst="rect">
            <a:avLst/>
          </a:prstGeom>
        </p:spPr>
      </p:pic>
      <p:pic>
        <p:nvPicPr>
          <p:cNvPr id="6" name="Рисунок 5" descr="elisey_polya_paris_fr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2714612" cy="2924917"/>
          </a:xfrm>
          <a:prstGeom prst="rect">
            <a:avLst/>
          </a:prstGeom>
        </p:spPr>
      </p:pic>
      <p:pic>
        <p:nvPicPr>
          <p:cNvPr id="7" name="Рисунок 6" descr="movep-photo-www-mediu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3736842"/>
            <a:ext cx="2743206" cy="312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03071629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5425197" cy="485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571480"/>
            <a:ext cx="3357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Фра́нція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— 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держава на заході Європи, республі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а, що межує на північному сході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з Бельгією, Люксембург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м і Німеччиною, на сході з Німеччиною,Швейцарією й Італією, південному-заході з Іспанією й Андоррою, на півдні омивається Середземним морем, на заході — Атлантичним океаном.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6430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8572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Загальні відомості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Офіційна назва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-Французька Республіка.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Площа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-547 тис.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км².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-61,9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млн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чол.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Тип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країни-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високорозвинена держава, країна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“Великої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сімки”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ВВП на душу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$45 858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dirty="0" err="1" smtClean="0">
                <a:latin typeface="Calibri" pitchFamily="34" charset="0"/>
                <a:cs typeface="Calibri" pitchFamily="34" charset="0"/>
              </a:rPr>
              <a:t>Столиця-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Париж.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Державний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устрій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президенська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республіка.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Член міжнародних </a:t>
            </a:r>
            <a:r>
              <a:rPr lang="uk-UA" b="1" dirty="0" err="1" smtClean="0">
                <a:latin typeface="Calibri" pitchFamily="34" charset="0"/>
                <a:cs typeface="Calibri" pitchFamily="34" charset="0"/>
              </a:rPr>
              <a:t>орзанізацій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ООН,НАТО,ЄС.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Офіційна мова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-французька.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Релігія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-християнство(католицтво).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Валюта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-євро.</a:t>
            </a:r>
          </a:p>
          <a:p>
            <a:endParaRPr lang="ru-RU" dirty="0"/>
          </a:p>
        </p:txBody>
      </p:sp>
      <p:pic>
        <p:nvPicPr>
          <p:cNvPr id="9" name="Рисунок 8" descr="franc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714751"/>
            <a:ext cx="3143271" cy="2157147"/>
          </a:xfrm>
          <a:prstGeom prst="rect">
            <a:avLst/>
          </a:prstGeom>
        </p:spPr>
      </p:pic>
      <p:pic>
        <p:nvPicPr>
          <p:cNvPr id="10" name="Рисунок 9" descr="395987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214422"/>
            <a:ext cx="3044898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7950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Герб Франції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Прапор Франції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Політика Франції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714488"/>
            <a:ext cx="5072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-Президент</a:t>
            </a:r>
          </a:p>
          <a:p>
            <a:r>
              <a:rPr lang="ru-RU" sz="3600" dirty="0" smtClean="0"/>
              <a:t>-Влада </a:t>
            </a:r>
            <a:r>
              <a:rPr lang="ru-RU" sz="3600" dirty="0" err="1" smtClean="0"/>
              <a:t>Франції</a:t>
            </a:r>
            <a:endParaRPr lang="ru-RU" sz="3600" dirty="0" smtClean="0"/>
          </a:p>
          <a:p>
            <a:r>
              <a:rPr lang="ru-RU" sz="3600" dirty="0" smtClean="0"/>
              <a:t>-</a:t>
            </a:r>
            <a:r>
              <a:rPr lang="ru-RU" sz="3600" dirty="0" err="1" smtClean="0"/>
              <a:t>Політичні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партії</a:t>
            </a:r>
            <a:endParaRPr lang="ru-RU" sz="3600" dirty="0" smtClean="0"/>
          </a:p>
          <a:p>
            <a:r>
              <a:rPr lang="ru-RU" sz="3600" dirty="0" smtClean="0"/>
              <a:t>-</a:t>
            </a:r>
            <a:r>
              <a:rPr lang="ru-RU" sz="3600" dirty="0" err="1" smtClean="0"/>
              <a:t>Військо</a:t>
            </a:r>
            <a:endParaRPr lang="ru-RU" sz="3600" dirty="0" smtClean="0"/>
          </a:p>
          <a:p>
            <a:r>
              <a:rPr lang="ru-RU" sz="3600" dirty="0" smtClean="0"/>
              <a:t>-</a:t>
            </a:r>
            <a:r>
              <a:rPr lang="ru-RU" sz="3600" dirty="0" err="1" smtClean="0"/>
              <a:t>Зовнішні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відносини</a:t>
            </a:r>
            <a:endParaRPr lang="ru-RU" sz="3600" dirty="0" smtClean="0"/>
          </a:p>
          <a:p>
            <a:r>
              <a:rPr lang="ru-RU" sz="3600" dirty="0" smtClean="0"/>
              <a:t>-</a:t>
            </a:r>
            <a:r>
              <a:rPr lang="ru-RU" sz="3600" dirty="0" err="1" smtClean="0"/>
              <a:t>Висновок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Франсуа́ Жера́р Жорж Ніколя Олла́нд</a:t>
            </a:r>
            <a:endParaRPr lang="ru-RU" sz="2400" dirty="0"/>
          </a:p>
        </p:txBody>
      </p:sp>
      <p:pic>
        <p:nvPicPr>
          <p:cNvPr id="3" name="Рисунок 2" descr="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5214974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500042"/>
            <a:ext cx="26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Французький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політик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колишній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голова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Соціалістичної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партії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у 1997–2008 роках.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Обирався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депутатом до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Національних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зборів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мером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міста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Тюль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2001 по 2008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 16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жовтня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2011 року Франсуа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Олланд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став кандидатом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Соціалістичної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партії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президентських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виборах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2012 року. 6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травня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2012 року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обраний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24-им Президентом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143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Законодавча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влада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парламентом,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складається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палат:Національної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асамблеї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нижня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палата)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Сенату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верхня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палата).</a:t>
            </a: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Виконавча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влада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Президентом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Радою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Міністрів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(урядом). Президент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призначає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прем'єр-міністра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поданням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міністрів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Член парламенту не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одночасно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членом уряду. Уряду не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потрібний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вотум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довіри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однак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відправлений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відставку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через вотум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недовіри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оголошений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більшістю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Національній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асамблеї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2142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Влада Франції</a:t>
            </a:r>
            <a:endParaRPr lang="ru-RU" sz="3600" b="1" dirty="0"/>
          </a:p>
        </p:txBody>
      </p:sp>
      <p:pic>
        <p:nvPicPr>
          <p:cNvPr id="4" name="Рисунок 3" descr="38361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3918884" cy="2928958"/>
          </a:xfrm>
          <a:prstGeom prst="rect">
            <a:avLst/>
          </a:prstGeom>
        </p:spPr>
      </p:pic>
      <p:pic>
        <p:nvPicPr>
          <p:cNvPr id="6" name="Рисунок 5" descr="IMG_9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392905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Військо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цілому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однією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небагатьох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складі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збройних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сил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майже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спектр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сучасного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озброєння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та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військової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техніки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власного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стрілецької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зброй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ударних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атомних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авіаносців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окрім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США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4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квітня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1949 року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членом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військово-політичної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НАТО. 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липня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1966 року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вийшла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військової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залишаючись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учасницею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політичної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Північноатлантичного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договору. 2009 року повернулась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усіх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залишених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структур.</a:t>
            </a: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членом Ядерного клубу.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У 2003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завершено другу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частину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реформи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збройних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сил, яку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розпочато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1996 року. В рамках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цієї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реформи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відбулись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скасування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призову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перехід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професійної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менш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численної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ефективнішої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армії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Реформа мала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тривати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 2015 року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383367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357694"/>
            <a:ext cx="3001097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Зовнішні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відносини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Зовнішньоекономічні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зв’язки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розвивались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впливом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таких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факторів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високі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темпи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науково-технічного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прогресу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вдале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поєднання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державних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приватних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інвестицій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спрямованих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ключових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галузей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промисловості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поглиблення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процесів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інтернаціоналізації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господарського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життя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міжнародного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поділу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економічної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інтеграції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світового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ринку;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значне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зміцнення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позицій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французьких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фірм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міжнародних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передусім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європейських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ринках.</a:t>
            </a: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Саме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основі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міжнародного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поділу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включені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різноманітні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сфери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господарської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діяльності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формуються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розвиваються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міжнародні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економічні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зв’язки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визначають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структуру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зміст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зовнішньоекономічної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діяльності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країни.Франція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одна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провідних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Західної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Європи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за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багатьма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макроекономічними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показниками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займає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досить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високі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позиції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Європі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За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виробництвом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багатьох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видів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продукції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продовжує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тримати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світове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європейське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лідерство.Міжнародна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торгівля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головною формою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участі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системі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світогосподарських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зв’язків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підтримує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активні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торгівельні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відносини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країнами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ЄС.Особливе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займають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економічні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відносини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України.Франція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інтенсивно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вигідно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розвиває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відносини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промислово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розвинутими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країнами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реалізовуючи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ними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спільних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проектів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галузі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авіації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енергетики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Великобританія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Німеччина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Італія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США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важливими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інвестиційними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партнерами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Франції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ринками для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експорту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імпорту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продукції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послуг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Висновок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Останні двадцять років у Франції стали переглядатися форми фінансування та організації соціальних програм, їх масштабність. Це пов'язано зі змінами, що відбуваються в соціальних умовах, в демографії. Наприклад, населення старіє, навантаження на працездатне населення зростає, збільшуються державні витрати на фінансування соціальних програм.</a:t>
            </a:r>
            <a:br>
              <a:rPr lang="uk-UA" dirty="0" smtClean="0">
                <a:latin typeface="Calibri" pitchFamily="34" charset="0"/>
                <a:cs typeface="Calibri" pitchFamily="34" charset="0"/>
              </a:rPr>
            </a:br>
            <a:r>
              <a:rPr lang="uk-UA" dirty="0" smtClean="0">
                <a:latin typeface="Calibri" pitchFamily="34" charset="0"/>
                <a:cs typeface="Calibri" pitchFamily="34" charset="0"/>
              </a:rPr>
              <a:t>Бюджет соціального забезпечення зараз в дефіциті і це веде за собою необхідність прийняття нових реформ в галузі соціального захисту. І французький уряд приступив до розробки нової реформи в кінці минулого століття. Нова політика передбачає в першу чергу зміна політики зайнятості, а також ряд інших першочергових заходів.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sena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857628"/>
            <a:ext cx="3643338" cy="2505075"/>
          </a:xfrm>
          <a:prstGeom prst="rect">
            <a:avLst/>
          </a:prstGeom>
        </p:spPr>
      </p:pic>
      <p:pic>
        <p:nvPicPr>
          <p:cNvPr id="5" name="Рисунок 4" descr="senat_France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357190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439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19</cp:revision>
  <dcterms:created xsi:type="dcterms:W3CDTF">2013-02-15T12:31:19Z</dcterms:created>
  <dcterms:modified xsi:type="dcterms:W3CDTF">2013-02-20T19:14:31Z</dcterms:modified>
</cp:coreProperties>
</file>