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904107-A37C-4D72-A001-0BC01D62421B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CB3656-3E94-4CB9-9595-8FFE7D74D4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1%D0%B0%D1%82%D1%83%D1%80%D0%B8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istans.com/EHU/L/Lepkiy_B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" y="0"/>
            <a:ext cx="4210645" cy="68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921307"/>
            <a:ext cx="36004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Богдан</a:t>
            </a:r>
          </a:p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Лепкий</a:t>
            </a:r>
          </a:p>
          <a:p>
            <a:pPr algn="ctr"/>
            <a:r>
              <a:rPr lang="uk-U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(1872-</a:t>
            </a:r>
          </a:p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1941</a:t>
            </a:r>
            <a:r>
              <a:rPr lang="uk-UA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27" y="620688"/>
            <a:ext cx="5180491" cy="5949280"/>
          </a:xfrm>
        </p:spPr>
        <p:txBody>
          <a:bodyPr numCol="1">
            <a:normAutofit fontScale="92500" lnSpcReduction="10000"/>
          </a:bodyPr>
          <a:lstStyle/>
          <a:p>
            <a:r>
              <a:rPr lang="ru-RU" sz="4400" dirty="0" smtClean="0"/>
              <a:t>Поет</a:t>
            </a:r>
          </a:p>
          <a:p>
            <a:r>
              <a:rPr lang="ru-RU" sz="4400" dirty="0" smtClean="0"/>
              <a:t>Проза</a:t>
            </a:r>
            <a:r>
              <a:rPr lang="uk-UA" sz="4400" dirty="0" err="1" smtClean="0"/>
              <a:t>їк</a:t>
            </a:r>
            <a:endParaRPr lang="uk-UA" sz="4400" dirty="0" smtClean="0"/>
          </a:p>
          <a:p>
            <a:r>
              <a:rPr lang="uk-UA" sz="4400" dirty="0" smtClean="0"/>
              <a:t>Перекладач</a:t>
            </a:r>
          </a:p>
          <a:p>
            <a:r>
              <a:rPr lang="uk-UA" sz="4400" dirty="0" smtClean="0"/>
              <a:t>Літературознавець</a:t>
            </a:r>
          </a:p>
          <a:p>
            <a:r>
              <a:rPr lang="uk-UA" sz="4400" dirty="0" smtClean="0"/>
              <a:t>Мемуарист</a:t>
            </a:r>
          </a:p>
          <a:p>
            <a:r>
              <a:rPr lang="uk-UA" sz="4400" dirty="0" smtClean="0"/>
              <a:t>Видавець</a:t>
            </a:r>
          </a:p>
          <a:p>
            <a:r>
              <a:rPr lang="uk-UA" sz="4400" dirty="0" smtClean="0"/>
              <a:t>Художник</a:t>
            </a:r>
          </a:p>
          <a:p>
            <a:r>
              <a:rPr lang="uk-UA" sz="4400" dirty="0" smtClean="0"/>
              <a:t>Мистецтвознавець</a:t>
            </a:r>
          </a:p>
          <a:p>
            <a:endParaRPr lang="ru-RU" dirty="0"/>
          </a:p>
        </p:txBody>
      </p:sp>
      <p:pic>
        <p:nvPicPr>
          <p:cNvPr id="3074" name="Picture 2" descr="http://www.day.kiev.ua/sites/default/files/main/openpublish_article/20021115/4210-8-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043526" cy="52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80831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Народився на хуторі Кривенькім (тепер </a:t>
            </a:r>
            <a:r>
              <a:rPr lang="uk-UA" dirty="0" err="1" smtClean="0"/>
              <a:t>Гусятинський</a:t>
            </a:r>
            <a:r>
              <a:rPr lang="uk-UA" dirty="0" smtClean="0"/>
              <a:t> район на Тернопільщині)</a:t>
            </a:r>
            <a:endParaRPr lang="ru-RU" dirty="0"/>
          </a:p>
          <a:p>
            <a:r>
              <a:rPr lang="uk-UA" dirty="0" smtClean="0"/>
              <a:t>Батько – письменник Марко Мурава (псевдонім)</a:t>
            </a:r>
          </a:p>
          <a:p>
            <a:r>
              <a:rPr lang="uk-UA" dirty="0" smtClean="0"/>
              <a:t>Закінчив Бережанську гімназію</a:t>
            </a:r>
          </a:p>
          <a:p>
            <a:r>
              <a:rPr lang="uk-UA" dirty="0" smtClean="0"/>
              <a:t>Вчився в Академії мистецтв у Відні</a:t>
            </a:r>
            <a:r>
              <a:rPr lang="ru-RU" dirty="0" smtClean="0"/>
              <a:t>, </a:t>
            </a:r>
            <a:r>
              <a:rPr lang="ru-RU" dirty="0" err="1" smtClean="0"/>
              <a:t>Віденському</a:t>
            </a:r>
            <a:r>
              <a:rPr lang="ru-RU" dirty="0" smtClean="0"/>
              <a:t> та </a:t>
            </a:r>
            <a:r>
              <a:rPr lang="ru-RU" dirty="0" err="1" smtClean="0"/>
              <a:t>Львівському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endParaRPr lang="ru-RU" dirty="0" smtClean="0"/>
          </a:p>
          <a:p>
            <a:r>
              <a:rPr lang="uk-UA" dirty="0" smtClean="0"/>
              <a:t>Викладав у Бережанській гімназії та Краківському університеті</a:t>
            </a:r>
          </a:p>
        </p:txBody>
      </p:sp>
      <p:pic>
        <p:nvPicPr>
          <p:cNvPr id="2050" name="Picture 2" descr="Файл:Berezhany 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4976" y="19888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Бережанська гімназія імені Богдана Лепкого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46" y="-35097"/>
            <a:ext cx="8947720" cy="3387006"/>
          </a:xfrm>
        </p:spPr>
        <p:txBody>
          <a:bodyPr/>
          <a:lstStyle/>
          <a:p>
            <a:r>
              <a:rPr lang="uk-UA" sz="2800" dirty="0" smtClean="0"/>
              <a:t>Ще в 2 класі писав вірші, оповідання, написав поему про русалок (не збереглася)</a:t>
            </a:r>
          </a:p>
          <a:p>
            <a:r>
              <a:rPr lang="uk-UA" sz="2800" dirty="0" smtClean="0"/>
              <a:t>1895р. – дебютував як поет віршем «Світ за очі» у журналі «Зоря»</a:t>
            </a:r>
          </a:p>
          <a:p>
            <a:r>
              <a:rPr lang="uk-UA" sz="2800" dirty="0" smtClean="0"/>
              <a:t>1895р. – опублікував своє перше оповідання «Шумка» в газеті «Діло»</a:t>
            </a:r>
          </a:p>
          <a:p>
            <a:endParaRPr lang="ru-RU" dirty="0"/>
          </a:p>
        </p:txBody>
      </p:sp>
      <p:pic>
        <p:nvPicPr>
          <p:cNvPr id="4098" name="Picture 2" descr="http://histans.com/EHU/Z/Zor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6536"/>
            <a:ext cx="2808311" cy="39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ooktracker.org/pictures/9ad53506d70d5962f5dae08798bd16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2592288" cy="36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Збірки поезій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«Стрічки»</a:t>
            </a:r>
          </a:p>
          <a:p>
            <a:r>
              <a:rPr lang="uk-UA" dirty="0" smtClean="0"/>
              <a:t>«Листки падуть»</a:t>
            </a:r>
          </a:p>
          <a:p>
            <a:r>
              <a:rPr lang="uk-UA" dirty="0" smtClean="0"/>
              <a:t>«Осінь»</a:t>
            </a:r>
          </a:p>
          <a:p>
            <a:r>
              <a:rPr lang="uk-UA" dirty="0" smtClean="0"/>
              <a:t>«З глибин душі»</a:t>
            </a:r>
          </a:p>
          <a:p>
            <a:r>
              <a:rPr lang="uk-UA" dirty="0" smtClean="0"/>
              <a:t>«Поезіє, розрадо одинока»</a:t>
            </a:r>
          </a:p>
          <a:p>
            <a:r>
              <a:rPr lang="uk-UA" dirty="0" smtClean="0"/>
              <a:t>«Тим, що полягли»</a:t>
            </a:r>
          </a:p>
          <a:p>
            <a:r>
              <a:rPr lang="uk-UA" dirty="0" smtClean="0"/>
              <a:t>«Доля»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Перекладав твори</a:t>
            </a:r>
            <a:endParaRPr lang="ru-RU" dirty="0"/>
          </a:p>
        </p:txBody>
      </p:sp>
      <p:pic>
        <p:nvPicPr>
          <p:cNvPr id="5122" name="Picture 2" descr="http://www.vokrugsveta.ru/encyclopedia/images/4/40/He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2" y="1196752"/>
            <a:ext cx="2381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921" y="4348318"/>
            <a:ext cx="74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Гейне</a:t>
            </a:r>
            <a:endParaRPr lang="ru-RU" dirty="0"/>
          </a:p>
        </p:txBody>
      </p:sp>
      <p:pic>
        <p:nvPicPr>
          <p:cNvPr id="5124" name="Picture 4" descr="http://static.briefly.ru/authors/shel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86" y="1415826"/>
            <a:ext cx="2067278" cy="27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6684" y="434831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Шеллі</a:t>
            </a:r>
            <a:endParaRPr lang="ru-RU" dirty="0"/>
          </a:p>
        </p:txBody>
      </p:sp>
      <p:pic>
        <p:nvPicPr>
          <p:cNvPr id="5128" name="Picture 8" descr="http://upload.wikimedia.org/wikipedia/commons/7/7a/Mikhail_Lermontov,_18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t="18256" r="7965" b="7367"/>
          <a:stretch/>
        </p:blipFill>
        <p:spPr bwMode="auto">
          <a:xfrm>
            <a:off x="2987824" y="1988840"/>
            <a:ext cx="3449609" cy="41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3275" y="6308849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Лермонтова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31696" cy="137078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Вірш «Журавлі» («Чуєш, брате мій» 1910р.) став народною піснею (музика Л. Лепкого)</a:t>
            </a:r>
            <a:endParaRPr lang="ru-RU" dirty="0"/>
          </a:p>
        </p:txBody>
      </p:sp>
      <p:pic>
        <p:nvPicPr>
          <p:cNvPr id="6146" name="Picture 2" descr="http://www.stihi.ru/pics/2010/08/20/5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2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вітка Цісик - Чуєш брате мі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966.9344" end="25030.46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097838" cy="123982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Помер 21 липня 1941р. У </a:t>
            </a:r>
            <a:r>
              <a:rPr lang="uk-UA" sz="3600" dirty="0" err="1" smtClean="0"/>
              <a:t>кракові</a:t>
            </a:r>
            <a:endParaRPr lang="ru-RU" sz="3600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071678"/>
            <a:ext cx="3341688" cy="4451350"/>
          </a:xfrm>
          <a:noFill/>
          <a:ln/>
        </p:spPr>
      </p:pic>
      <p:pic>
        <p:nvPicPr>
          <p:cNvPr id="4" name="Picture 2" descr="http://upload.wikimedia.org/wikipedia/uk/thumb/b/b1/%D0%9B%D0%B5%D0%BF%D0%BA%D0%B8%D0%B9_%D0%B1%D0%B0%D1%82%D1%83%D1%80%D0%B8%D0%BD1.jpg/250px-%D0%9B%D0%B5%D0%BF%D0%BA%D0%B8%D0%B9_%D0%B1%D0%B0%D1%82%D1%83%D1%80%D0%B8%D0%B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000396" cy="41765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319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Могила Б.Лепкого на </a:t>
            </a:r>
            <a:r>
              <a:rPr lang="uk-UA" dirty="0" err="1" smtClean="0"/>
              <a:t>Раковецькому</a:t>
            </a:r>
            <a:r>
              <a:rPr lang="uk-UA" dirty="0" smtClean="0"/>
              <a:t> цвинтарі у Кракові(Польща)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Пам'ятний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знак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Б.Лепкому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міському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Парку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hlinkClick r:id="rId4" tooltip="Батурин"/>
              </a:rPr>
              <a:t>Батурина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189</Words>
  <Application>Microsoft Office PowerPoint</Application>
  <PresentationFormat>Экран (4:3)</PresentationFormat>
  <Paragraphs>37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Збірки поезій</vt:lpstr>
      <vt:lpstr>Перекладав твори</vt:lpstr>
      <vt:lpstr>Презентация PowerPoint</vt:lpstr>
      <vt:lpstr>Помер 21 липня 1941р. У кракові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8</cp:revision>
  <dcterms:created xsi:type="dcterms:W3CDTF">2014-05-21T20:05:27Z</dcterms:created>
  <dcterms:modified xsi:type="dcterms:W3CDTF">2014-05-21T21:28:57Z</dcterms:modified>
</cp:coreProperties>
</file>