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74" r:id="rId5"/>
    <p:sldId id="275" r:id="rId6"/>
    <p:sldId id="259" r:id="rId7"/>
    <p:sldId id="260" r:id="rId8"/>
    <p:sldId id="264" r:id="rId9"/>
    <p:sldId id="267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8" autoAdjust="0"/>
    <p:restoredTop sz="94660"/>
  </p:normalViewPr>
  <p:slideViewPr>
    <p:cSldViewPr>
      <p:cViewPr>
        <p:scale>
          <a:sx n="70" d="100"/>
          <a:sy n="70" d="100"/>
        </p:scale>
        <p:origin x="-146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00AE-BB04-427F-BC69-C1867BDFF0EA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E6A3-1B4F-4DB3-AFA8-CCBFF77A1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6B8A-6DD4-4A50-9837-BB7E5BE3394B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BB331-76DF-4AE1-95A3-5C0EA1849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767C-5EEB-41A5-B2D7-4FAE39A68B9A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AB8A-8DC4-4E2A-BC48-939A462D8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6C86-E828-469B-899F-A37382FE10F7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DF23-D14B-49A1-BC78-4B0B8DBB1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9689-81D8-42A7-8ABB-E061259BAAFC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0E323-D1FE-42AA-A3E6-5AAC77C51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C7E7-A24B-4C70-9E65-82C72A3B915D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FBBA-1DAF-46FC-A742-ACAD37D8F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86B6-83EE-4B90-8D22-F93662C3BF74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5439-D780-455C-B196-E3DBFAC7E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5EB5-E074-4306-A732-7ED016B2482C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01AD-7A11-4C0C-8F54-41B91F698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BC99-AFBD-42A6-9362-9FFE73FACDDF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7CF2-2AE1-45D9-AF25-03A820D5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5A61-9E31-4A16-8A5D-7C2995C84A87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81DA-5D6B-4E88-A64A-5EC80CF49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6CC4-4306-4AA8-8BDA-83F5868000D8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C161-6FD6-4839-A068-F0FBC4596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DAD8D-6CA8-4E98-84B7-855EEC81696B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684505-B81E-46D9-BF36-04C02AFEF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41" r:id="rId7"/>
    <p:sldLayoutId id="2147483842" r:id="rId8"/>
    <p:sldLayoutId id="2147483851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214421"/>
            <a:ext cx="6400800" cy="121444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Нільс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Бор (1885-1962)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1605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29058" y="3071810"/>
            <a:ext cx="1546877" cy="22326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3375"/>
            <a:ext cx="6400800" cy="1647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воротареві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Нобелівську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4343408" cy="2133608"/>
          </a:xfrm>
        </p:spPr>
        <p:txBody>
          <a:bodyPr/>
          <a:lstStyle/>
          <a:p>
            <a:pPr marL="0" indent="-273050" eaLnBrk="1" hangingPunct="1"/>
            <a:r>
              <a:rPr lang="uk-UA" sz="1800" dirty="0" smtClean="0"/>
              <a:t>1922 </a:t>
            </a:r>
            <a:r>
              <a:rPr lang="uk-UA" sz="1800" dirty="0" smtClean="0"/>
              <a:t>року Нільсу Бору була присуджена Нобелівська премія з фізики «за заслуги в дослідженні будови атомів і випромінювання, що випускається ними</a:t>
            </a:r>
            <a:r>
              <a:rPr lang="uk-UA" sz="1800" dirty="0" smtClean="0"/>
              <a:t>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43636" y="2000240"/>
            <a:ext cx="1881537" cy="2483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86256"/>
            <a:ext cx="5305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1400" b="1" dirty="0" smtClean="0"/>
              <a:t>        </a:t>
            </a:r>
            <a:r>
              <a:rPr lang="vi-VN" sz="1400" b="1" dirty="0" smtClean="0"/>
              <a:t>Нільс </a:t>
            </a:r>
            <a:r>
              <a:rPr lang="uk-UA" sz="1400" b="1" dirty="0" smtClean="0"/>
              <a:t>Бор</a:t>
            </a:r>
            <a:r>
              <a:rPr lang="vi-VN" sz="1400" dirty="0" smtClean="0"/>
              <a:t>—</a:t>
            </a:r>
            <a:r>
              <a:rPr lang="uk-UA" sz="1400" dirty="0" smtClean="0"/>
              <a:t> </a:t>
            </a:r>
            <a:r>
              <a:rPr lang="vi-VN" sz="1400" dirty="0" smtClean="0"/>
              <a:t>данський</a:t>
            </a:r>
            <a:r>
              <a:rPr lang="vi-VN" sz="1400" dirty="0" smtClean="0"/>
              <a:t> фізик-теоретик і громадський діяч, один з творців сучасної фізики. Лауреат Нобелівської премії з фізики (1922). Член Данського королівського </a:t>
            </a:r>
            <a:r>
              <a:rPr lang="vi-VN" sz="1400" dirty="0" smtClean="0"/>
              <a:t>товариства (1917</a:t>
            </a:r>
            <a:r>
              <a:rPr lang="uk-UA" sz="1400" dirty="0" smtClean="0"/>
              <a:t>)</a:t>
            </a:r>
            <a:r>
              <a:rPr lang="vi-VN" sz="1400" dirty="0" smtClean="0"/>
              <a:t> </a:t>
            </a:r>
            <a:r>
              <a:rPr lang="vi-VN" sz="1400" dirty="0" smtClean="0"/>
              <a:t>та його президент від 1939. Був членом більш ніж 20 академій наук світу.</a:t>
            </a:r>
          </a:p>
          <a:p>
            <a:pPr>
              <a:buNone/>
            </a:pPr>
            <a:r>
              <a:rPr lang="uk-UA" sz="1400" dirty="0" smtClean="0"/>
              <a:t>        </a:t>
            </a:r>
            <a:r>
              <a:rPr lang="vi-VN" sz="1400" dirty="0" smtClean="0"/>
              <a:t>Відомий </a:t>
            </a:r>
            <a:r>
              <a:rPr lang="vi-VN" sz="1400" dirty="0" smtClean="0"/>
              <a:t>як творець першої квантової теорії атома й активний учасник розробки основ квантової </a:t>
            </a:r>
            <a:r>
              <a:rPr lang="vi-VN" sz="1400" dirty="0" smtClean="0"/>
              <a:t>механіки. </a:t>
            </a:r>
            <a:r>
              <a:rPr lang="vi-VN" sz="1400" dirty="0" smtClean="0"/>
              <a:t>Зробив значний внесок у </a:t>
            </a:r>
            <a:r>
              <a:rPr lang="vi-VN" sz="1400" dirty="0" smtClean="0"/>
              <a:t>розвиток</a:t>
            </a:r>
            <a:r>
              <a:rPr lang="uk-UA" sz="1400" dirty="0" smtClean="0"/>
              <a:t>  </a:t>
            </a:r>
            <a:r>
              <a:rPr lang="vi-VN" sz="1400" dirty="0" smtClean="0"/>
              <a:t>теорії </a:t>
            </a:r>
            <a:r>
              <a:rPr lang="vi-VN" sz="1400" dirty="0" smtClean="0"/>
              <a:t>атомного ядра та ядерних реакцій, процесів взаємодії елементарних </a:t>
            </a:r>
            <a:r>
              <a:rPr lang="vi-VN" sz="1400" dirty="0" smtClean="0"/>
              <a:t>частинок</a:t>
            </a:r>
            <a:r>
              <a:rPr lang="uk-UA" sz="1400" dirty="0" smtClean="0"/>
              <a:t> </a:t>
            </a:r>
            <a:r>
              <a:rPr lang="vi-VN" sz="1400" dirty="0" smtClean="0"/>
              <a:t>з </a:t>
            </a:r>
            <a:r>
              <a:rPr lang="vi-VN" sz="1400" dirty="0" smtClean="0"/>
              <a:t>середовищем.</a:t>
            </a:r>
          </a:p>
          <a:p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88" y="2438400"/>
            <a:ext cx="2203450" cy="3582988"/>
          </a:xfrm>
        </p:spPr>
        <p:txBody>
          <a:bodyPr rtlCol="0">
            <a:normAutofit fontScale="85000" lnSpcReduction="10000"/>
          </a:bodyPr>
          <a:lstStyle/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ru-RU" sz="1800" dirty="0" err="1" smtClean="0"/>
              <a:t>Нільс</a:t>
            </a:r>
            <a:r>
              <a:rPr lang="ru-RU" sz="1800" dirty="0" smtClean="0"/>
              <a:t> Бор </a:t>
            </a:r>
            <a:r>
              <a:rPr lang="ru-RU" sz="1800" dirty="0" err="1" smtClean="0"/>
              <a:t>народився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сім'ї</a:t>
            </a:r>
            <a:r>
              <a:rPr lang="ru-RU" sz="1800" dirty="0" smtClean="0"/>
              <a:t> </a:t>
            </a:r>
            <a:r>
              <a:rPr lang="ru-RU" sz="1800" dirty="0" err="1" smtClean="0"/>
              <a:t>Крістіана</a:t>
            </a:r>
            <a:r>
              <a:rPr lang="ru-RU" sz="1800" dirty="0" smtClean="0"/>
              <a:t> Бора, </a:t>
            </a:r>
            <a:r>
              <a:rPr lang="ru-RU" sz="1800" dirty="0" err="1" smtClean="0"/>
              <a:t>професора</a:t>
            </a:r>
            <a:r>
              <a:rPr lang="ru-RU" sz="1800" dirty="0" smtClean="0"/>
              <a:t> </a:t>
            </a:r>
            <a:r>
              <a:rPr lang="ru-RU" sz="1800" dirty="0" err="1" smtClean="0"/>
              <a:t>фізіології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Копенгагенського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Університету</a:t>
            </a:r>
            <a:r>
              <a:rPr lang="ru-RU" sz="1800" dirty="0" smtClean="0"/>
              <a:t> та </a:t>
            </a:r>
            <a:r>
              <a:rPr lang="ru-RU" sz="1800" dirty="0" err="1" smtClean="0"/>
              <a:t>Еллен</a:t>
            </a:r>
            <a:r>
              <a:rPr lang="ru-RU" sz="1800" dirty="0" smtClean="0"/>
              <a:t> Бор,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походила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єврейської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родини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43240" y="2479821"/>
            <a:ext cx="5075181" cy="3138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1295400"/>
            <a:ext cx="6858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СПОРТИВНІ ЗАХОПЛЕННЯ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Нільса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Бора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4" y="2420938"/>
            <a:ext cx="3714751" cy="3294078"/>
          </a:xfrm>
        </p:spPr>
        <p:txBody>
          <a:bodyPr rtlCol="0">
            <a:normAutofit fontScale="775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Нільс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віддавати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спорту. Особливо футболу.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Данії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футбольний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клуб,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обидва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перш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молодший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брат - Гарольд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обігнав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Нільса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футболі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(Гарольда включили до складу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збірної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Данії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Нільс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кандидатом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збірної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воротаря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Копенгагені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Бора знали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футболіста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знаменитого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71744"/>
            <a:ext cx="39941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2571744"/>
            <a:ext cx="165576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Нильс Бор</a:t>
            </a: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6613534" y="2941631"/>
            <a:ext cx="358775" cy="90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928670"/>
            <a:ext cx="6929437" cy="11430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eaLnBrk="1" hangingPunct="1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Нільс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захоплювався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катанням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лижах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вітрильним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спортом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альпінізмом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1924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Бор купив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садибу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Луннене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 разом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дружиною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любив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велосипедні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прогулянки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1295400"/>
            <a:ext cx="7000875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 smtClean="0"/>
              <a:t>Навчання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робота </a:t>
            </a:r>
            <a:r>
              <a:rPr lang="ru-RU" sz="2800" dirty="0" err="1" smtClean="0"/>
              <a:t>Нільса</a:t>
            </a:r>
            <a:r>
              <a:rPr lang="ru-RU" sz="2800" dirty="0" smtClean="0"/>
              <a:t> Бора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5" y="2276475"/>
            <a:ext cx="3500438" cy="3871913"/>
          </a:xfrm>
        </p:spPr>
        <p:txBody>
          <a:bodyPr rtlCol="0">
            <a:normAutofit fontScale="700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Початкову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Нільс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Гаммельхольмской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, яку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1903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двадцяти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Копенгагенський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, де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репутацію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незвичайного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дослідника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дипломний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удостоєний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золотої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медалі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Датської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Королівської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Наук 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Нільс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приїхав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Англію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лабораторію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Резерфорда 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Данію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, де в 1916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запрошений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Копенгагені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1920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Бор створив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теоретичної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директором.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20938"/>
            <a:ext cx="35988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1295400"/>
            <a:ext cx="7000875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 smtClean="0"/>
              <a:t>Інститут</a:t>
            </a:r>
            <a:r>
              <a:rPr lang="ru-RU" sz="2800" dirty="0" smtClean="0"/>
              <a:t> </a:t>
            </a:r>
            <a:r>
              <a:rPr lang="ru-RU" sz="2800" dirty="0" err="1" smtClean="0"/>
              <a:t>теоретичної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фізики</a:t>
            </a:r>
            <a:r>
              <a:rPr lang="ru-RU" sz="2800" dirty="0" smtClean="0"/>
              <a:t> </a:t>
            </a:r>
            <a:r>
              <a:rPr lang="ru-RU" sz="2800" dirty="0" smtClean="0"/>
              <a:t>бора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200400" cy="3048000"/>
          </a:xfrm>
        </p:spPr>
        <p:txBody>
          <a:bodyPr rtlCol="0">
            <a:normAutofit fontScale="85000" lnSpcReduction="10000"/>
          </a:bodyPr>
          <a:lstStyle/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Бора став одним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світових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виросли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запрошував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учених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працювали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175" y="2636838"/>
            <a:ext cx="36020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500042"/>
            <a:ext cx="6929437" cy="200026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НАЙВАЖЛИВІШІ ДОСЯГНЕННЯ БОРА В НАУЦІ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88" y="2438400"/>
            <a:ext cx="3643312" cy="3048000"/>
          </a:xfrm>
        </p:spPr>
        <p:txBody>
          <a:bodyPr rtlCol="0">
            <a:normAutofit fontScale="92500" lnSpcReduction="10000"/>
          </a:bodyPr>
          <a:lstStyle/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Першим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досягненням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закону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радіоактивних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зсувів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стосувалися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атома. За словами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Ейнштейна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робота Бора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будовою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атома -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музикальності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думки».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62313"/>
            <a:ext cx="348297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1295400"/>
            <a:ext cx="7000875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ПОЧЕСНИЙ ЧЛЕН БАГАТЬОХ АКАДЕМІЙ СВІТУ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92500" lnSpcReduction="10000"/>
          </a:bodyPr>
          <a:lstStyle/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ru-RU" sz="1800" dirty="0" err="1" smtClean="0"/>
              <a:t>Нільс</a:t>
            </a:r>
            <a:r>
              <a:rPr lang="ru-RU" sz="1800" dirty="0" smtClean="0"/>
              <a:t> Бор </a:t>
            </a:r>
            <a:r>
              <a:rPr lang="ru-RU" sz="1800" dirty="0" err="1" smtClean="0"/>
              <a:t>є</a:t>
            </a:r>
            <a:r>
              <a:rPr lang="ru-RU" sz="1800" dirty="0" smtClean="0"/>
              <a:t> членом </a:t>
            </a:r>
            <a:r>
              <a:rPr lang="ru-RU" sz="1800" dirty="0" err="1" smtClean="0"/>
              <a:t>Данського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королівського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наукового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товариства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1917 року,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почесним</a:t>
            </a:r>
            <a:r>
              <a:rPr lang="ru-RU" sz="1800" dirty="0" smtClean="0"/>
              <a:t> членом </a:t>
            </a:r>
            <a:r>
              <a:rPr lang="ru-RU" sz="1800" dirty="0" err="1" smtClean="0"/>
              <a:t>понад</a:t>
            </a:r>
            <a:r>
              <a:rPr lang="ru-RU" sz="1800" dirty="0" smtClean="0"/>
              <a:t> 20 </a:t>
            </a:r>
            <a:r>
              <a:rPr lang="ru-RU" sz="1800" dirty="0" err="1" smtClean="0"/>
              <a:t>академій</a:t>
            </a:r>
            <a:r>
              <a:rPr lang="ru-RU" sz="1800" dirty="0" smtClean="0"/>
              <a:t> наук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, лауреатом </a:t>
            </a:r>
            <a:r>
              <a:rPr lang="ru-RU" sz="1800" dirty="0" err="1" smtClean="0"/>
              <a:t>багатьох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національних</a:t>
            </a:r>
            <a:r>
              <a:rPr lang="ru-RU" sz="1800" dirty="0" smtClean="0"/>
              <a:t> та </a:t>
            </a:r>
            <a:r>
              <a:rPr lang="ru-RU" sz="1800" dirty="0" err="1" smtClean="0"/>
              <a:t>міжнародних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премій</a:t>
            </a:r>
            <a:r>
              <a:rPr lang="ru-RU" sz="1800" dirty="0" smtClean="0"/>
              <a:t>, </a:t>
            </a:r>
            <a:r>
              <a:rPr lang="ru-RU" sz="1800" dirty="0" err="1" smtClean="0"/>
              <a:t>включаючи</a:t>
            </a:r>
            <a:r>
              <a:rPr lang="ru-RU" sz="1800" dirty="0" smtClean="0"/>
              <a:t> медаль Макса Планка </a:t>
            </a:r>
            <a:r>
              <a:rPr lang="ru-RU" sz="1800" dirty="0" err="1" smtClean="0"/>
              <a:t>Німецького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фізичного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товариства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Медаль </a:t>
            </a:r>
            <a:r>
              <a:rPr lang="ru-RU" sz="1800" dirty="0" err="1" smtClean="0"/>
              <a:t>Лондонського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королівського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суспільства</a:t>
            </a:r>
            <a:r>
              <a:rPr lang="ru-RU" sz="1800" dirty="0" smtClean="0"/>
              <a:t>. Бор </a:t>
            </a:r>
            <a:r>
              <a:rPr lang="ru-RU" sz="1800" dirty="0" err="1" smtClean="0"/>
              <a:t>володів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почесними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вченими</a:t>
            </a:r>
            <a:r>
              <a:rPr lang="ru-RU" sz="1800" dirty="0" smtClean="0"/>
              <a:t> </a:t>
            </a:r>
            <a:r>
              <a:rPr lang="ru-RU" sz="1800" dirty="0" smtClean="0"/>
              <a:t>ступенями </a:t>
            </a:r>
            <a:r>
              <a:rPr lang="ru-RU" sz="1800" dirty="0" err="1" smtClean="0"/>
              <a:t>провідних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університетів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включаючи</a:t>
            </a:r>
            <a:r>
              <a:rPr lang="ru-RU" sz="1800" dirty="0" smtClean="0"/>
              <a:t> Кембридж, Манчестер, Оксфорд, </a:t>
            </a:r>
            <a:r>
              <a:rPr lang="ru-RU" sz="1800" dirty="0" err="1" smtClean="0"/>
              <a:t>Едінбург</a:t>
            </a:r>
            <a:r>
              <a:rPr lang="ru-RU" sz="1800" dirty="0" smtClean="0"/>
              <a:t>, Сорбонну, Гарварда.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290</TotalTime>
  <Words>402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Garamond</vt:lpstr>
      <vt:lpstr>Arial</vt:lpstr>
      <vt:lpstr>Constantia</vt:lpstr>
      <vt:lpstr>Wingdings</vt:lpstr>
      <vt:lpstr>Calibri</vt:lpstr>
      <vt:lpstr>Кутюр</vt:lpstr>
      <vt:lpstr>   Нільс Бор (1885-1962)</vt:lpstr>
      <vt:lpstr>Слайд 2</vt:lpstr>
      <vt:lpstr>Слайд 3</vt:lpstr>
      <vt:lpstr>СПОРТИВНІ ЗАХОПЛЕННЯ Нільса Бора</vt:lpstr>
      <vt:lpstr>Слайд 5</vt:lpstr>
      <vt:lpstr>Навчання і робота Нільса Бора</vt:lpstr>
      <vt:lpstr>Інститут теоретичної фізики бора</vt:lpstr>
      <vt:lpstr>НАЙВАЖЛИВІШІ ДОСЯГНЕННЯ БОРА В НАУЦІ </vt:lpstr>
      <vt:lpstr>ПОЧЕСНИЙ ЧЛЕН БАГАТЬОХ АКАДЕМІЙ СВІТУ</vt:lpstr>
      <vt:lpstr>«Нашому воротареві дали Нобелівську премію!»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учёные и спорт Нильс Бор (1885-1962)</dc:title>
  <dc:creator>Виталий</dc:creator>
  <cp:lastModifiedBy>Ольга</cp:lastModifiedBy>
  <cp:revision>33</cp:revision>
  <dcterms:created xsi:type="dcterms:W3CDTF">2013-05-20T12:58:19Z</dcterms:created>
  <dcterms:modified xsi:type="dcterms:W3CDTF">2014-04-06T09:36:20Z</dcterms:modified>
</cp:coreProperties>
</file>