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2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127B2-4183-4AEF-B7E6-240CA6E2DF41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53F94-2529-439B-B091-9300D92B9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4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568880" cy="433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9784" y="764702"/>
            <a:ext cx="444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АЛЬБЕР </a:t>
            </a:r>
            <a:r>
              <a:rPr lang="ru-RU" sz="4400" dirty="0" smtClean="0"/>
              <a:t>КАМЮ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21166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Учениця</a:t>
            </a:r>
            <a:r>
              <a:rPr lang="ru-RU" dirty="0" smtClean="0"/>
              <a:t> 11 </a:t>
            </a:r>
            <a:r>
              <a:rPr lang="ru-RU" dirty="0" err="1" smtClean="0"/>
              <a:t>класу</a:t>
            </a:r>
            <a:endParaRPr lang="ru-RU" dirty="0" smtClean="0"/>
          </a:p>
          <a:p>
            <a:r>
              <a:rPr lang="ru-RU" dirty="0" err="1" smtClean="0"/>
              <a:t>Святець</a:t>
            </a:r>
            <a:r>
              <a:rPr lang="ru-RU" dirty="0" smtClean="0"/>
              <a:t> </a:t>
            </a:r>
            <a:r>
              <a:rPr lang="ru-RU" dirty="0" err="1" smtClean="0"/>
              <a:t>Тетяна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27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25">
        <p:split orient="vert"/>
      </p:transition>
    </mc:Choice>
    <mc:Fallback xmlns="">
      <p:transition spd="slow" advTm="82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04664"/>
            <a:ext cx="32271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ТВОРЧІСТЬ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0946" y="4077072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Темі</a:t>
            </a:r>
            <a:r>
              <a:rPr lang="ru-RU" sz="2400" dirty="0"/>
              <a:t> </a:t>
            </a:r>
            <a:r>
              <a:rPr lang="ru-RU" sz="2400" dirty="0" err="1"/>
              <a:t>боротьби</a:t>
            </a:r>
            <a:r>
              <a:rPr lang="ru-RU" sz="2400" dirty="0"/>
              <a:t> з </a:t>
            </a:r>
            <a:r>
              <a:rPr lang="ru-RU" sz="2400" dirty="0" err="1"/>
              <a:t>безглуздою</a:t>
            </a:r>
            <a:r>
              <a:rPr lang="ru-RU" sz="2400" dirty="0"/>
              <a:t> </a:t>
            </a:r>
            <a:r>
              <a:rPr lang="ru-RU" sz="2400" dirty="0" err="1"/>
              <a:t>дійсністю</a:t>
            </a:r>
            <a:r>
              <a:rPr lang="ru-RU" sz="2400" dirty="0"/>
              <a:t> </a:t>
            </a:r>
            <a:r>
              <a:rPr lang="ru-RU" sz="2400" dirty="0" err="1"/>
              <a:t>присвячені</a:t>
            </a:r>
            <a:r>
              <a:rPr lang="ru-RU" sz="2400" dirty="0"/>
              <a:t> твори "циклу бунту": роман "Чума" (1947) і "</a:t>
            </a:r>
            <a:r>
              <a:rPr lang="ru-RU" sz="2400" dirty="0" err="1"/>
              <a:t>Бунтівна</a:t>
            </a:r>
            <a:r>
              <a:rPr lang="ru-RU" sz="2400" dirty="0"/>
              <a:t> </a:t>
            </a:r>
            <a:r>
              <a:rPr lang="ru-RU" sz="2400" dirty="0" err="1"/>
              <a:t>людина</a:t>
            </a:r>
            <a:r>
              <a:rPr lang="ru-RU" sz="2400" dirty="0"/>
              <a:t>" (1951). У "</a:t>
            </a:r>
            <a:r>
              <a:rPr lang="ru-RU" sz="2400" dirty="0" err="1"/>
              <a:t>циклі</a:t>
            </a:r>
            <a:r>
              <a:rPr lang="ru-RU" sz="2400" dirty="0"/>
              <a:t> </a:t>
            </a:r>
            <a:r>
              <a:rPr lang="ru-RU" sz="2400" dirty="0" err="1"/>
              <a:t>вигнання</a:t>
            </a:r>
            <a:r>
              <a:rPr lang="ru-RU" sz="2400" dirty="0"/>
              <a:t>" </a:t>
            </a:r>
            <a:r>
              <a:rPr lang="ru-RU" sz="2400" dirty="0" err="1"/>
              <a:t>увійшла</a:t>
            </a:r>
            <a:r>
              <a:rPr lang="ru-RU" sz="2400" dirty="0"/>
              <a:t> </a:t>
            </a:r>
            <a:r>
              <a:rPr lang="ru-RU" sz="2400" dirty="0" err="1"/>
              <a:t>повість</a:t>
            </a:r>
            <a:r>
              <a:rPr lang="ru-RU" sz="2400" dirty="0"/>
              <a:t> "</a:t>
            </a:r>
            <a:r>
              <a:rPr lang="ru-RU" sz="2400" dirty="0" err="1"/>
              <a:t>Падіння</a:t>
            </a:r>
            <a:r>
              <a:rPr lang="ru-RU" sz="2400" dirty="0"/>
              <a:t>" (1956), книга </a:t>
            </a:r>
            <a:r>
              <a:rPr lang="ru-RU" sz="2400" dirty="0" err="1"/>
              <a:t>оповідань</a:t>
            </a:r>
            <a:r>
              <a:rPr lang="ru-RU" sz="2400" dirty="0"/>
              <a:t> "</a:t>
            </a:r>
            <a:r>
              <a:rPr lang="ru-RU" sz="2400" dirty="0" err="1"/>
              <a:t>Вигнання</a:t>
            </a:r>
            <a:r>
              <a:rPr lang="ru-RU" sz="2400" dirty="0"/>
              <a:t> і царство" (1957) і три книги </a:t>
            </a:r>
            <a:r>
              <a:rPr lang="ru-RU" sz="2400" dirty="0" err="1"/>
              <a:t>публіцистики</a:t>
            </a:r>
            <a:r>
              <a:rPr lang="ru-RU" sz="2400" dirty="0"/>
              <a:t> </a:t>
            </a:r>
            <a:r>
              <a:rPr lang="ru-RU" sz="2400" dirty="0" err="1" smtClean="0"/>
              <a:t>Актуальне</a:t>
            </a:r>
            <a:r>
              <a:rPr lang="ru-RU" sz="2400" dirty="0"/>
              <a:t>" (1950-1958).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47750"/>
            <a:ext cx="1524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1324"/>
            <a:ext cx="1512168" cy="234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90" y="1047750"/>
            <a:ext cx="1524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1324"/>
            <a:ext cx="1475465" cy="237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17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232">
        <p:fade/>
      </p:transition>
    </mc:Choice>
    <mc:Fallback xmlns="">
      <p:transition spd="med" advTm="102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404664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ЧУМА</a:t>
            </a:r>
            <a:endParaRPr lang="ru-RU" sz="4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434" y="1772816"/>
            <a:ext cx="2938331" cy="293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261202"/>
            <a:ext cx="36724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Перші</a:t>
            </a:r>
            <a:r>
              <a:rPr lang="ru-RU" sz="2800" dirty="0"/>
              <a:t> </a:t>
            </a:r>
            <a:r>
              <a:rPr lang="ru-RU" sz="2800" dirty="0" err="1"/>
              <a:t>нариси</a:t>
            </a:r>
            <a:r>
              <a:rPr lang="ru-RU" sz="2800" dirty="0"/>
              <a:t> до роману "Чума"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зроблені</a:t>
            </a:r>
            <a:r>
              <a:rPr lang="ru-RU" sz="2800" dirty="0"/>
              <a:t> Камю на початку 1941 року, коли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вчителював</a:t>
            </a:r>
            <a:r>
              <a:rPr lang="ru-RU" sz="2800" dirty="0"/>
              <a:t> в </a:t>
            </a:r>
            <a:r>
              <a:rPr lang="ru-RU" sz="2800" dirty="0" err="1"/>
              <a:t>Орані</a:t>
            </a:r>
            <a:r>
              <a:rPr lang="ru-RU" sz="2800" dirty="0"/>
              <a:t>. І </a:t>
            </a:r>
            <a:r>
              <a:rPr lang="ru-RU" sz="2800" dirty="0" err="1"/>
              <a:t>хоча</a:t>
            </a:r>
            <a:r>
              <a:rPr lang="ru-RU" sz="2800" dirty="0"/>
              <a:t> роман </a:t>
            </a:r>
            <a:r>
              <a:rPr lang="ru-RU" sz="2800" dirty="0" err="1"/>
              <a:t>було</a:t>
            </a:r>
            <a:r>
              <a:rPr lang="ru-RU" sz="2800" dirty="0"/>
              <a:t> завершено 1943 року, робота над ним </a:t>
            </a:r>
            <a:r>
              <a:rPr lang="ru-RU" sz="2800" dirty="0" err="1"/>
              <a:t>ще</a:t>
            </a:r>
            <a:r>
              <a:rPr lang="ru-RU" sz="2800" dirty="0"/>
              <a:t> </a:t>
            </a:r>
            <a:r>
              <a:rPr lang="ru-RU" sz="2800" dirty="0" err="1"/>
              <a:t>тривала</a:t>
            </a:r>
            <a:r>
              <a:rPr lang="ru-RU" sz="2800" dirty="0"/>
              <a:t>, роман </a:t>
            </a:r>
            <a:r>
              <a:rPr lang="ru-RU" sz="2800" dirty="0" err="1"/>
              <a:t>вийшов</a:t>
            </a:r>
            <a:r>
              <a:rPr lang="ru-RU" sz="2800" dirty="0"/>
              <a:t> </a:t>
            </a:r>
            <a:r>
              <a:rPr lang="ru-RU" sz="2800" dirty="0" err="1"/>
              <a:t>лише</a:t>
            </a:r>
            <a:r>
              <a:rPr lang="ru-RU" sz="2800" dirty="0"/>
              <a:t> 1947 року. </a:t>
            </a:r>
          </a:p>
        </p:txBody>
      </p:sp>
    </p:spTree>
    <p:extLst>
      <p:ext uri="{BB962C8B-B14F-4D97-AF65-F5344CB8AC3E}">
        <p14:creationId xmlns:p14="http://schemas.microsoft.com/office/powerpoint/2010/main" val="248830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41">
        <p:split orient="vert"/>
      </p:transition>
    </mc:Choice>
    <mc:Fallback xmlns="">
      <p:transition spd="slow" advTm="744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12776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Жанр роману </a:t>
            </a:r>
            <a:r>
              <a:rPr lang="ru-RU" sz="2400" dirty="0" err="1"/>
              <a:t>визначали</a:t>
            </a:r>
            <a:r>
              <a:rPr lang="ru-RU" sz="2400" dirty="0"/>
              <a:t> як </a:t>
            </a:r>
            <a:r>
              <a:rPr lang="ru-RU" sz="2400" dirty="0" smtClean="0"/>
              <a:t>притча. </a:t>
            </a:r>
            <a:r>
              <a:rPr lang="ru-RU" sz="2400" dirty="0"/>
              <a:t>У притчах </a:t>
            </a:r>
            <a:r>
              <a:rPr lang="ru-RU" sz="2400" dirty="0" err="1"/>
              <a:t>зосереджена</a:t>
            </a:r>
            <a:r>
              <a:rPr lang="ru-RU" sz="2400" dirty="0"/>
              <a:t> </a:t>
            </a:r>
            <a:r>
              <a:rPr lang="ru-RU" sz="2400" dirty="0" err="1"/>
              <a:t>певна</a:t>
            </a:r>
            <a:r>
              <a:rPr lang="ru-RU" sz="2400" dirty="0"/>
              <a:t> </a:t>
            </a:r>
            <a:r>
              <a:rPr lang="ru-RU" sz="2400" dirty="0" err="1"/>
              <a:t>моралізаторська</a:t>
            </a:r>
            <a:r>
              <a:rPr lang="ru-RU" sz="2400" dirty="0"/>
              <a:t> </a:t>
            </a:r>
            <a:r>
              <a:rPr lang="ru-RU" sz="2400" dirty="0" err="1"/>
              <a:t>ідея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- </a:t>
            </a:r>
            <a:r>
              <a:rPr lang="ru-RU" sz="2400" dirty="0" err="1"/>
              <a:t>своєрідний</a:t>
            </a:r>
            <a:r>
              <a:rPr lang="ru-RU" sz="2400" dirty="0"/>
              <a:t> </a:t>
            </a:r>
            <a:r>
              <a:rPr lang="ru-RU" sz="2400" dirty="0" err="1"/>
              <a:t>авторський</a:t>
            </a:r>
            <a:r>
              <a:rPr lang="ru-RU" sz="2400" dirty="0"/>
              <a:t> монолог, </a:t>
            </a:r>
            <a:r>
              <a:rPr lang="ru-RU" sz="2400" dirty="0" err="1"/>
              <a:t>розбитий</a:t>
            </a:r>
            <a:r>
              <a:rPr lang="ru-RU" sz="2400" dirty="0"/>
              <a:t> на </a:t>
            </a:r>
            <a:r>
              <a:rPr lang="ru-RU" sz="2400" dirty="0" err="1"/>
              <a:t>окремі</a:t>
            </a:r>
            <a:r>
              <a:rPr lang="ru-RU" sz="2400" dirty="0"/>
              <a:t> </a:t>
            </a:r>
            <a:r>
              <a:rPr lang="ru-RU" sz="2400" dirty="0" err="1"/>
              <a:t>партії</a:t>
            </a:r>
            <a:r>
              <a:rPr lang="ru-RU" sz="2400" dirty="0"/>
              <a:t>, </a:t>
            </a:r>
            <a:r>
              <a:rPr lang="ru-RU" sz="2400" dirty="0" err="1"/>
              <a:t>вручені</a:t>
            </a:r>
            <a:r>
              <a:rPr lang="ru-RU" sz="2400" dirty="0"/>
              <a:t> </a:t>
            </a:r>
            <a:r>
              <a:rPr lang="ru-RU" sz="2400" dirty="0" err="1"/>
              <a:t>різним</a:t>
            </a:r>
            <a:r>
              <a:rPr lang="ru-RU" sz="2400" dirty="0"/>
              <a:t> персонажам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За жанром - роман-</a:t>
            </a:r>
            <a:r>
              <a:rPr lang="ru-RU" sz="2400" dirty="0" err="1"/>
              <a:t>попередження</a:t>
            </a:r>
            <a:r>
              <a:rPr lang="ru-RU" sz="2400" dirty="0"/>
              <a:t>, роман-</a:t>
            </a:r>
            <a:r>
              <a:rPr lang="ru-RU" sz="2400" dirty="0" err="1"/>
              <a:t>пересторога</a:t>
            </a:r>
            <a:r>
              <a:rPr lang="ru-RU" sz="2400" dirty="0"/>
              <a:t>. </a:t>
            </a:r>
            <a:r>
              <a:rPr lang="ru-RU" sz="2400" dirty="0" err="1"/>
              <a:t>Хроніка</a:t>
            </a:r>
            <a:r>
              <a:rPr lang="ru-RU" sz="2400" dirty="0"/>
              <a:t> </a:t>
            </a:r>
            <a:r>
              <a:rPr lang="ru-RU" sz="2400" dirty="0" err="1"/>
              <a:t>датована</a:t>
            </a:r>
            <a:r>
              <a:rPr lang="ru-RU" sz="2400" dirty="0"/>
              <a:t> </a:t>
            </a:r>
            <a:r>
              <a:rPr lang="ru-RU" sz="2400" dirty="0" err="1"/>
              <a:t>досить</a:t>
            </a:r>
            <a:r>
              <a:rPr lang="ru-RU" sz="2400" dirty="0"/>
              <a:t> точно - 194... </a:t>
            </a:r>
            <a:r>
              <a:rPr lang="ru-RU" sz="2400" dirty="0" err="1"/>
              <a:t>рік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Друга </a:t>
            </a:r>
            <a:r>
              <a:rPr lang="ru-RU" sz="2400" dirty="0" err="1"/>
              <a:t>світова</a:t>
            </a:r>
            <a:r>
              <a:rPr lang="ru-RU" sz="2400" dirty="0"/>
              <a:t> </a:t>
            </a:r>
            <a:r>
              <a:rPr lang="ru-RU" sz="2400" dirty="0" err="1"/>
              <a:t>війна</a:t>
            </a:r>
            <a:r>
              <a:rPr lang="ru-RU" sz="2400" dirty="0"/>
              <a:t>. У </a:t>
            </a:r>
            <a:r>
              <a:rPr lang="ru-RU" sz="2400" dirty="0" err="1"/>
              <a:t>цей</a:t>
            </a:r>
            <a:r>
              <a:rPr lang="ru-RU" sz="2400" dirty="0"/>
              <a:t> час слово "чума"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почути</a:t>
            </a:r>
            <a:r>
              <a:rPr lang="ru-RU" sz="2400" dirty="0"/>
              <a:t> де </a:t>
            </a:r>
            <a:r>
              <a:rPr lang="ru-RU" sz="2400" dirty="0" err="1"/>
              <a:t>завгодно</a:t>
            </a:r>
            <a:r>
              <a:rPr lang="ru-RU" sz="2400" dirty="0"/>
              <a:t>. "Коричнева чума" - так говорили про фашизм, та й зараз </a:t>
            </a:r>
            <a:r>
              <a:rPr lang="ru-RU" sz="2400" dirty="0" err="1"/>
              <a:t>говорять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err="1"/>
              <a:t>Крізь</a:t>
            </a:r>
            <a:r>
              <a:rPr lang="ru-RU" sz="2400" dirty="0"/>
              <a:t> записи </a:t>
            </a:r>
            <a:r>
              <a:rPr lang="ru-RU" sz="2400" dirty="0" err="1"/>
              <a:t>хроніки</a:t>
            </a:r>
            <a:r>
              <a:rPr lang="ru-RU" sz="2400" dirty="0"/>
              <a:t> </a:t>
            </a:r>
            <a:r>
              <a:rPr lang="ru-RU" sz="2400" dirty="0" err="1"/>
              <a:t>вимальовувався</a:t>
            </a:r>
            <a:r>
              <a:rPr lang="ru-RU" sz="2400" dirty="0"/>
              <a:t> образ "</a:t>
            </a:r>
            <a:r>
              <a:rPr lang="ru-RU" sz="2400" dirty="0" err="1"/>
              <a:t>історичної</a:t>
            </a:r>
            <a:r>
              <a:rPr lang="ru-RU" sz="2400" dirty="0"/>
              <a:t> </a:t>
            </a:r>
            <a:r>
              <a:rPr lang="ru-RU" sz="2400" dirty="0" err="1"/>
              <a:t>чуми</a:t>
            </a:r>
            <a:r>
              <a:rPr lang="ru-RU" sz="2400" dirty="0"/>
              <a:t>". У </a:t>
            </a:r>
            <a:r>
              <a:rPr lang="ru-RU" sz="2400" dirty="0" err="1"/>
              <a:t>романі</a:t>
            </a:r>
            <a:r>
              <a:rPr lang="ru-RU" sz="2400" dirty="0"/>
              <a:t> чума </a:t>
            </a:r>
            <a:r>
              <a:rPr lang="ru-RU" sz="2400" dirty="0" err="1"/>
              <a:t>ототожнювався</a:t>
            </a:r>
            <a:r>
              <a:rPr lang="ru-RU" sz="2400" dirty="0"/>
              <a:t> з </a:t>
            </a:r>
            <a:r>
              <a:rPr lang="ru-RU" sz="2400" dirty="0" err="1"/>
              <a:t>війною</a:t>
            </a:r>
            <a:r>
              <a:rPr lang="ru-RU" sz="24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393" y="427396"/>
            <a:ext cx="18598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ЧУМА</a:t>
            </a:r>
          </a:p>
        </p:txBody>
      </p:sp>
    </p:spTree>
    <p:extLst>
      <p:ext uri="{BB962C8B-B14F-4D97-AF65-F5344CB8AC3E}">
        <p14:creationId xmlns:p14="http://schemas.microsoft.com/office/powerpoint/2010/main" val="122717712"/>
      </p:ext>
    </p:extLst>
  </p:cSld>
  <p:clrMapOvr>
    <a:masterClrMapping/>
  </p:clrMapOvr>
  <p:transition spd="slow" advTm="21186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12776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Експозиція</a:t>
            </a:r>
            <a:r>
              <a:rPr lang="ru-RU" sz="2400" dirty="0"/>
              <a:t> </a:t>
            </a:r>
            <a:r>
              <a:rPr lang="ru-RU" sz="2400" dirty="0" err="1"/>
              <a:t>твору</a:t>
            </a:r>
            <a:r>
              <a:rPr lang="ru-RU" sz="2400" dirty="0"/>
              <a:t> </a:t>
            </a:r>
            <a:r>
              <a:rPr lang="ru-RU" dirty="0"/>
              <a:t>- </a:t>
            </a:r>
            <a:r>
              <a:rPr lang="ru-RU" dirty="0" err="1"/>
              <a:t>хроніка</a:t>
            </a:r>
            <a:r>
              <a:rPr lang="ru-RU" dirty="0"/>
              <a:t> тяжкого року в </a:t>
            </a:r>
            <a:r>
              <a:rPr lang="ru-RU" dirty="0" err="1"/>
              <a:t>Орані</a:t>
            </a:r>
            <a:r>
              <a:rPr lang="ru-RU" dirty="0"/>
              <a:t>. </a:t>
            </a:r>
            <a:r>
              <a:rPr lang="ru-RU" dirty="0" err="1"/>
              <a:t>Пройшовши</a:t>
            </a:r>
            <a:r>
              <a:rPr lang="ru-RU" dirty="0"/>
              <a:t> </a:t>
            </a:r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міські</a:t>
            </a:r>
            <a:r>
              <a:rPr lang="ru-RU" dirty="0"/>
              <a:t> ворота </a:t>
            </a:r>
            <a:r>
              <a:rPr lang="ru-RU" dirty="0" err="1"/>
              <a:t>слідом</a:t>
            </a:r>
            <a:r>
              <a:rPr lang="ru-RU" dirty="0"/>
              <a:t> за очевидцем того, як одного дня тут </a:t>
            </a:r>
            <a:r>
              <a:rPr lang="ru-RU" dirty="0" err="1"/>
              <a:t>раптом</a:t>
            </a:r>
            <a:r>
              <a:rPr lang="ru-RU" dirty="0"/>
              <a:t> </a:t>
            </a:r>
            <a:r>
              <a:rPr lang="ru-RU" dirty="0" err="1"/>
              <a:t>вилізли</a:t>
            </a:r>
            <a:r>
              <a:rPr lang="ru-RU" dirty="0"/>
              <a:t> з </a:t>
            </a:r>
            <a:r>
              <a:rPr lang="ru-RU" dirty="0" err="1"/>
              <a:t>підвалів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пацюків</a:t>
            </a:r>
            <a:r>
              <a:rPr lang="ru-RU" dirty="0"/>
              <a:t> і </a:t>
            </a:r>
            <a:r>
              <a:rPr lang="ru-RU" dirty="0" err="1"/>
              <a:t>спалахнула</a:t>
            </a:r>
            <a:r>
              <a:rPr lang="ru-RU" dirty="0"/>
              <a:t> </a:t>
            </a:r>
            <a:r>
              <a:rPr lang="ru-RU" dirty="0" err="1"/>
              <a:t>епідемія</a:t>
            </a:r>
            <a:r>
              <a:rPr lang="ru-RU" dirty="0"/>
              <a:t> </a:t>
            </a:r>
            <a:r>
              <a:rPr lang="ru-RU" dirty="0" err="1"/>
              <a:t>чуми</a:t>
            </a:r>
            <a:r>
              <a:rPr lang="ru-RU" dirty="0"/>
              <a:t>, </a:t>
            </a:r>
            <a:r>
              <a:rPr lang="ru-RU" dirty="0" err="1"/>
              <a:t>читач</a:t>
            </a:r>
            <a:r>
              <a:rPr lang="ru-RU" dirty="0"/>
              <a:t> </a:t>
            </a:r>
            <a:r>
              <a:rPr lang="ru-RU" dirty="0" err="1"/>
              <a:t>потрапив</a:t>
            </a:r>
            <a:r>
              <a:rPr lang="ru-RU" dirty="0"/>
              <a:t> у </a:t>
            </a:r>
            <a:r>
              <a:rPr lang="ru-RU" dirty="0" err="1"/>
              <a:t>сумні</a:t>
            </a:r>
            <a:r>
              <a:rPr lang="ru-RU" dirty="0"/>
              <a:t> </a:t>
            </a:r>
            <a:r>
              <a:rPr lang="ru-RU" dirty="0" err="1"/>
              <a:t>квартали</a:t>
            </a:r>
            <a:r>
              <a:rPr lang="ru-RU" dirty="0"/>
              <a:t>, </a:t>
            </a:r>
            <a:r>
              <a:rPr lang="ru-RU" dirty="0" err="1"/>
              <a:t>випалені</a:t>
            </a:r>
            <a:r>
              <a:rPr lang="ru-RU" dirty="0"/>
              <a:t> </a:t>
            </a:r>
            <a:r>
              <a:rPr lang="ru-RU" dirty="0" err="1"/>
              <a:t>сонцем</a:t>
            </a:r>
            <a:r>
              <a:rPr lang="ru-RU" dirty="0"/>
              <a:t>.</a:t>
            </a:r>
          </a:p>
          <a:p>
            <a:r>
              <a:rPr lang="ru-RU" sz="2400" dirty="0" err="1" smtClean="0"/>
              <a:t>Зав'язка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суперечка</a:t>
            </a:r>
            <a:r>
              <a:rPr lang="ru-RU" dirty="0"/>
              <a:t> доктора </a:t>
            </a:r>
            <a:r>
              <a:rPr lang="ru-RU" dirty="0" err="1"/>
              <a:t>Ріє</a:t>
            </a:r>
            <a:r>
              <a:rPr lang="ru-RU" dirty="0"/>
              <a:t> з </a:t>
            </a:r>
            <a:r>
              <a:rPr lang="ru-RU" dirty="0" err="1"/>
              <a:t>колегами</a:t>
            </a:r>
            <a:r>
              <a:rPr lang="ru-RU" dirty="0"/>
              <a:t> і чиновниками,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бажали</a:t>
            </a:r>
            <a:r>
              <a:rPr lang="ru-RU" dirty="0"/>
              <a:t> </a:t>
            </a:r>
            <a:r>
              <a:rPr lang="ru-RU" dirty="0" err="1"/>
              <a:t>глянути</a:t>
            </a:r>
            <a:r>
              <a:rPr lang="ru-RU" dirty="0"/>
              <a:t> </a:t>
            </a:r>
            <a:r>
              <a:rPr lang="ru-RU" dirty="0" err="1"/>
              <a:t>правді</a:t>
            </a:r>
            <a:r>
              <a:rPr lang="ru-RU" dirty="0"/>
              <a:t> в </a:t>
            </a:r>
            <a:r>
              <a:rPr lang="ru-RU" dirty="0" err="1"/>
              <a:t>обличчя</a:t>
            </a:r>
            <a:r>
              <a:rPr lang="ru-RU" dirty="0"/>
              <a:t> і </a:t>
            </a:r>
            <a:r>
              <a:rPr lang="ru-RU" dirty="0" err="1"/>
              <a:t>визнати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мають</a:t>
            </a:r>
            <a:r>
              <a:rPr lang="ru-RU" dirty="0"/>
              <a:t> справу з </a:t>
            </a:r>
            <a:r>
              <a:rPr lang="ru-RU" dirty="0" err="1"/>
              <a:t>чумою</a:t>
            </a:r>
            <a:r>
              <a:rPr lang="ru-RU" dirty="0"/>
              <a:t>.</a:t>
            </a:r>
          </a:p>
          <a:p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</a:t>
            </a:r>
            <a:r>
              <a:rPr lang="ru-RU" dirty="0"/>
              <a:t>-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санітарних</a:t>
            </a:r>
            <a:r>
              <a:rPr lang="ru-RU" dirty="0"/>
              <a:t> дружин,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Рамбера</a:t>
            </a:r>
            <a:r>
              <a:rPr lang="ru-RU" dirty="0"/>
              <a:t> </a:t>
            </a:r>
            <a:r>
              <a:rPr lang="ru-RU" dirty="0" err="1"/>
              <a:t>втекти</a:t>
            </a:r>
            <a:r>
              <a:rPr lang="ru-RU" dirty="0"/>
              <a:t> з Орана,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чумою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точки.</a:t>
            </a:r>
          </a:p>
          <a:p>
            <a:r>
              <a:rPr lang="ru-RU" sz="2400" dirty="0" err="1" smtClean="0"/>
              <a:t>Кульмінація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винахід</a:t>
            </a:r>
            <a:r>
              <a:rPr lang="ru-RU" dirty="0"/>
              <a:t> </a:t>
            </a:r>
            <a:r>
              <a:rPr lang="ru-RU" dirty="0" err="1"/>
              <a:t>вакцини</a:t>
            </a:r>
            <a:r>
              <a:rPr lang="ru-RU" dirty="0"/>
              <a:t> і </a:t>
            </a:r>
            <a:r>
              <a:rPr lang="ru-RU" dirty="0" err="1"/>
              <a:t>врятування</a:t>
            </a:r>
            <a:r>
              <a:rPr lang="ru-RU" dirty="0"/>
              <a:t> перших </a:t>
            </a:r>
            <a:r>
              <a:rPr lang="ru-RU" dirty="0" err="1"/>
              <a:t>хворих</a:t>
            </a:r>
            <a:r>
              <a:rPr lang="ru-RU" dirty="0"/>
              <a:t>.</a:t>
            </a:r>
          </a:p>
          <a:p>
            <a:r>
              <a:rPr lang="ru-RU" sz="2400" dirty="0" err="1" smtClean="0"/>
              <a:t>Розв'язка</a:t>
            </a:r>
            <a:r>
              <a:rPr lang="ru-RU" sz="2400" dirty="0" smtClean="0"/>
              <a:t> </a:t>
            </a:r>
            <a:r>
              <a:rPr lang="ru-RU" dirty="0"/>
              <a:t>- </a:t>
            </a:r>
            <a:r>
              <a:rPr lang="ru-RU" dirty="0" err="1"/>
              <a:t>зняття</a:t>
            </a:r>
            <a:r>
              <a:rPr lang="ru-RU" dirty="0"/>
              <a:t> </a:t>
            </a:r>
            <a:r>
              <a:rPr lang="ru-RU" dirty="0" err="1"/>
              <a:t>санітарних</a:t>
            </a:r>
            <a:r>
              <a:rPr lang="ru-RU" dirty="0"/>
              <a:t> </a:t>
            </a:r>
            <a:r>
              <a:rPr lang="ru-RU" dirty="0" err="1"/>
              <a:t>кордонів</a:t>
            </a:r>
            <a:r>
              <a:rPr lang="ru-RU" dirty="0"/>
              <a:t>, </a:t>
            </a:r>
            <a:r>
              <a:rPr lang="ru-RU" dirty="0" err="1"/>
              <a:t>прихід</a:t>
            </a:r>
            <a:r>
              <a:rPr lang="ru-RU" dirty="0"/>
              <a:t> до Орана </a:t>
            </a:r>
            <a:r>
              <a:rPr lang="ru-RU" dirty="0" err="1"/>
              <a:t>першого</a:t>
            </a:r>
            <a:r>
              <a:rPr lang="ru-RU" dirty="0"/>
              <a:t> потягу, смерть </a:t>
            </a:r>
            <a:r>
              <a:rPr lang="ru-RU" dirty="0" err="1"/>
              <a:t>дружини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, </a:t>
            </a:r>
            <a:r>
              <a:rPr lang="ru-RU" dirty="0" err="1"/>
              <a:t>Ріє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помираючого</a:t>
            </a:r>
            <a:r>
              <a:rPr lang="ru-RU" dirty="0"/>
              <a:t> </a:t>
            </a:r>
            <a:r>
              <a:rPr lang="ru-RU" dirty="0" err="1"/>
              <a:t>Тарру</a:t>
            </a:r>
            <a:r>
              <a:rPr lang="ru-RU" dirty="0"/>
              <a:t>.</a:t>
            </a:r>
          </a:p>
          <a:p>
            <a:r>
              <a:rPr lang="ru-RU" sz="2400" dirty="0" err="1" smtClean="0"/>
              <a:t>Фінал</a:t>
            </a:r>
            <a:r>
              <a:rPr lang="ru-RU" dirty="0" smtClean="0"/>
              <a:t> </a:t>
            </a:r>
            <a:r>
              <a:rPr lang="ru-RU" dirty="0"/>
              <a:t>роману </a:t>
            </a:r>
            <a:r>
              <a:rPr lang="ru-RU" dirty="0" err="1"/>
              <a:t>відкритий</a:t>
            </a:r>
            <a:r>
              <a:rPr lang="ru-RU" dirty="0"/>
              <a:t>. </a:t>
            </a:r>
            <a:r>
              <a:rPr lang="ru-RU" dirty="0" err="1"/>
              <a:t>Мабуть</a:t>
            </a:r>
            <a:r>
              <a:rPr lang="ru-RU" dirty="0"/>
              <a:t>, через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знищити</a:t>
            </a:r>
            <a:r>
              <a:rPr lang="ru-RU" dirty="0"/>
              <a:t> чуму </a:t>
            </a:r>
            <a:r>
              <a:rPr lang="ru-RU" dirty="0" err="1"/>
              <a:t>неможливо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за </a:t>
            </a:r>
            <a:r>
              <a:rPr lang="ru-RU" dirty="0" err="1"/>
              <a:t>певних</a:t>
            </a:r>
            <a:r>
              <a:rPr lang="ru-RU" dirty="0"/>
              <a:t> умов вона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повернеться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42097" y="404664"/>
            <a:ext cx="18598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ЧУМА</a:t>
            </a:r>
          </a:p>
        </p:txBody>
      </p:sp>
    </p:spTree>
    <p:extLst>
      <p:ext uri="{BB962C8B-B14F-4D97-AF65-F5344CB8AC3E}">
        <p14:creationId xmlns:p14="http://schemas.microsoft.com/office/powerpoint/2010/main" val="3779691236"/>
      </p:ext>
    </p:extLst>
  </p:cSld>
  <p:clrMapOvr>
    <a:masterClrMapping/>
  </p:clrMapOvr>
  <p:transition spd="slow" advTm="35696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12776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Відголоски</a:t>
            </a:r>
            <a:r>
              <a:rPr lang="ru-RU" sz="2400" dirty="0"/>
              <a:t> роману "Чума"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зустріти</a:t>
            </a:r>
            <a:r>
              <a:rPr lang="ru-RU" sz="2400" dirty="0"/>
              <a:t> і в </a:t>
            </a:r>
            <a:r>
              <a:rPr lang="ru-RU" sz="2400" dirty="0" err="1"/>
              <a:t>українській</a:t>
            </a:r>
            <a:r>
              <a:rPr lang="ru-RU" sz="2400" dirty="0"/>
              <a:t> </a:t>
            </a:r>
            <a:r>
              <a:rPr lang="ru-RU" sz="2400" dirty="0" err="1"/>
              <a:t>літературі</a:t>
            </a:r>
            <a:r>
              <a:rPr lang="ru-RU" sz="2400" dirty="0"/>
              <a:t>, де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поняттям</a:t>
            </a:r>
            <a:r>
              <a:rPr lang="ru-RU" sz="2400" dirty="0"/>
              <a:t> "чума" </a:t>
            </a:r>
            <a:r>
              <a:rPr lang="ru-RU" sz="2400" dirty="0" err="1"/>
              <a:t>зображено</a:t>
            </a:r>
            <a:r>
              <a:rPr lang="ru-RU" sz="2400" dirty="0"/>
              <a:t> </a:t>
            </a:r>
            <a:r>
              <a:rPr lang="ru-RU" sz="2400" dirty="0" err="1"/>
              <a:t>насильницьку</a:t>
            </a:r>
            <a:r>
              <a:rPr lang="ru-RU" sz="2400" dirty="0"/>
              <a:t> </a:t>
            </a:r>
            <a:r>
              <a:rPr lang="ru-RU" sz="2400" dirty="0" err="1"/>
              <a:t>колективізацію</a:t>
            </a:r>
            <a:r>
              <a:rPr lang="ru-RU" sz="2400" dirty="0"/>
              <a:t> та голодомор 1933 року, </a:t>
            </a:r>
            <a:r>
              <a:rPr lang="ru-RU" sz="2400" dirty="0" err="1"/>
              <a:t>пекельні</a:t>
            </a:r>
            <a:r>
              <a:rPr lang="ru-RU" sz="2400" dirty="0"/>
              <a:t> кола, </a:t>
            </a:r>
            <a:r>
              <a:rPr lang="ru-RU" sz="2400" dirty="0" err="1"/>
              <a:t>влаштовані</a:t>
            </a:r>
            <a:r>
              <a:rPr lang="ru-RU" sz="2400" dirty="0"/>
              <a:t> </a:t>
            </a:r>
            <a:r>
              <a:rPr lang="ru-RU" sz="2400" dirty="0" err="1"/>
              <a:t>радянською</a:t>
            </a:r>
            <a:r>
              <a:rPr lang="ru-RU" sz="2400" dirty="0"/>
              <a:t> системою.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твори, як "</a:t>
            </a:r>
            <a:r>
              <a:rPr lang="ru-RU" sz="2400" dirty="0" err="1"/>
              <a:t>Марія</a:t>
            </a:r>
            <a:r>
              <a:rPr lang="ru-RU" sz="2400" dirty="0"/>
              <a:t>" </a:t>
            </a:r>
            <a:r>
              <a:rPr lang="ru-RU" sz="2400" dirty="0" err="1"/>
              <a:t>Уласа</a:t>
            </a:r>
            <a:r>
              <a:rPr lang="ru-RU" sz="2400" dirty="0"/>
              <a:t> </a:t>
            </a:r>
            <a:r>
              <a:rPr lang="ru-RU" sz="2400" dirty="0" err="1"/>
              <a:t>Самчука</a:t>
            </a:r>
            <a:r>
              <a:rPr lang="ru-RU" sz="2400" dirty="0"/>
              <a:t>, "</a:t>
            </a:r>
            <a:r>
              <a:rPr lang="ru-RU" sz="2400" dirty="0" err="1"/>
              <a:t>Жовтий</a:t>
            </a:r>
            <a:r>
              <a:rPr lang="ru-RU" sz="2400" dirty="0"/>
              <a:t> князь" В. Барки, "Сад </a:t>
            </a:r>
            <a:r>
              <a:rPr lang="ru-RU" sz="2400" dirty="0" err="1"/>
              <a:t>Гетсиманський</a:t>
            </a:r>
            <a:r>
              <a:rPr lang="ru-RU" sz="2400" dirty="0"/>
              <a:t>" І. Багряного.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76672"/>
            <a:ext cx="65521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/>
              <a:t>Відголоски</a:t>
            </a:r>
            <a:r>
              <a:rPr lang="ru-RU" sz="4400" dirty="0"/>
              <a:t> роману "Чума</a:t>
            </a:r>
            <a:r>
              <a:rPr lang="ru-RU" dirty="0"/>
              <a:t>"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81339"/>
            <a:ext cx="1529337" cy="237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33" y="2204864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50" y="3791742"/>
            <a:ext cx="1524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338775"/>
      </p:ext>
    </p:extLst>
  </p:cSld>
  <p:clrMapOvr>
    <a:masterClrMapping/>
  </p:clrMapOvr>
  <p:transition spd="slow" advTm="10139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2828329" cy="266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509119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/>
              <a:t>ДЯКУЮ ЗА УВАГУ!!!</a:t>
            </a:r>
            <a:endParaRPr lang="ru-RU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83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203">
        <p:dissolve/>
      </p:transition>
    </mc:Choice>
    <mc:Fallback xmlns="">
      <p:transition spd="slow" advTm="520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2885" y="1117374"/>
            <a:ext cx="44233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Альбер Камю </a:t>
            </a:r>
            <a:r>
              <a:rPr lang="ru-RU" sz="2400" dirty="0" err="1"/>
              <a:t>народився</a:t>
            </a:r>
            <a:r>
              <a:rPr lang="ru-RU" sz="2400" dirty="0"/>
              <a:t> 7 листопада 1913 року в </a:t>
            </a:r>
            <a:r>
              <a:rPr lang="ru-RU" sz="2400" dirty="0" err="1"/>
              <a:t>містечку</a:t>
            </a:r>
            <a:r>
              <a:rPr lang="ru-RU" sz="2400" dirty="0"/>
              <a:t> </a:t>
            </a:r>
            <a:r>
              <a:rPr lang="ru-RU" sz="2400" dirty="0" err="1"/>
              <a:t>Мондові</a:t>
            </a:r>
            <a:r>
              <a:rPr lang="ru-RU" sz="2400" dirty="0"/>
              <a:t> в </a:t>
            </a:r>
            <a:r>
              <a:rPr lang="ru-RU" sz="2400" dirty="0" err="1"/>
              <a:t>Алжирі</a:t>
            </a:r>
            <a:r>
              <a:rPr lang="ru-RU" sz="2400" dirty="0"/>
              <a:t>, яке на той час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французькою</a:t>
            </a:r>
            <a:r>
              <a:rPr lang="ru-RU" sz="2400" dirty="0"/>
              <a:t> </a:t>
            </a:r>
            <a:r>
              <a:rPr lang="ru-RU" sz="2400" dirty="0" err="1"/>
              <a:t>колонією</a:t>
            </a:r>
            <a:r>
              <a:rPr lang="ru-RU" sz="2400" dirty="0"/>
              <a:t>, у </a:t>
            </a:r>
            <a:r>
              <a:rPr lang="ru-RU" sz="2400" dirty="0" err="1"/>
              <a:t>сім'ї</a:t>
            </a:r>
            <a:r>
              <a:rPr lang="ru-RU" sz="2400" dirty="0"/>
              <a:t> </a:t>
            </a:r>
            <a:r>
              <a:rPr lang="ru-RU" sz="2400" dirty="0" err="1"/>
              <a:t>найманого</a:t>
            </a:r>
            <a:r>
              <a:rPr lang="ru-RU" sz="2400" dirty="0"/>
              <a:t> </a:t>
            </a:r>
            <a:r>
              <a:rPr lang="ru-RU" sz="2400" dirty="0" err="1"/>
              <a:t>сільськогосподарського</a:t>
            </a:r>
            <a:r>
              <a:rPr lang="ru-RU" sz="2400" dirty="0"/>
              <a:t> </a:t>
            </a:r>
            <a:r>
              <a:rPr lang="ru-RU" sz="2400" dirty="0" err="1"/>
              <a:t>робітника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через </a:t>
            </a:r>
            <a:r>
              <a:rPr lang="ru-RU" sz="2400" dirty="0" err="1"/>
              <a:t>рік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народження</a:t>
            </a:r>
            <a:r>
              <a:rPr lang="ru-RU" sz="2400" dirty="0"/>
              <a:t> </a:t>
            </a:r>
            <a:r>
              <a:rPr lang="ru-RU" sz="2400" dirty="0" err="1"/>
              <a:t>сина</a:t>
            </a:r>
            <a:r>
              <a:rPr lang="ru-RU" sz="2400" dirty="0"/>
              <a:t> помер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поранення</a:t>
            </a:r>
            <a:r>
              <a:rPr lang="ru-RU" sz="2400" dirty="0"/>
              <a:t> на </a:t>
            </a:r>
            <a:r>
              <a:rPr lang="ru-RU" sz="2400" dirty="0" err="1"/>
              <a:t>полі</a:t>
            </a:r>
            <a:r>
              <a:rPr lang="ru-RU" sz="2400" dirty="0"/>
              <a:t> бою </a:t>
            </a:r>
            <a:r>
              <a:rPr lang="ru-RU" sz="2400" dirty="0" err="1"/>
              <a:t>Першої</a:t>
            </a:r>
            <a:r>
              <a:rPr lang="ru-RU" sz="2400" dirty="0"/>
              <a:t> </a:t>
            </a:r>
            <a:r>
              <a:rPr lang="ru-RU" sz="2400" dirty="0" err="1"/>
              <a:t>світової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. </a:t>
            </a:r>
            <a:r>
              <a:rPr lang="ru-RU" sz="2400" dirty="0" err="1"/>
              <a:t>Мати</a:t>
            </a:r>
            <a:r>
              <a:rPr lang="ru-RU" sz="2400" dirty="0"/>
              <a:t>, </a:t>
            </a:r>
            <a:r>
              <a:rPr lang="ru-RU" sz="2400" dirty="0" err="1"/>
              <a:t>іспанка</a:t>
            </a:r>
            <a:r>
              <a:rPr lang="ru-RU" sz="2400" dirty="0"/>
              <a:t> за </a:t>
            </a:r>
            <a:r>
              <a:rPr lang="ru-RU" sz="2400" dirty="0" err="1"/>
              <a:t>походженням</a:t>
            </a:r>
            <a:r>
              <a:rPr lang="ru-RU" sz="2400" dirty="0"/>
              <a:t>, </a:t>
            </a:r>
            <a:r>
              <a:rPr lang="ru-RU" sz="2400" dirty="0" err="1"/>
              <a:t>працювала</a:t>
            </a:r>
            <a:r>
              <a:rPr lang="ru-RU" sz="2400" dirty="0"/>
              <a:t> </a:t>
            </a:r>
            <a:r>
              <a:rPr lang="ru-RU" sz="2400" dirty="0" err="1"/>
              <a:t>прибиральницею</a:t>
            </a:r>
            <a:r>
              <a:rPr lang="ru-RU" sz="2400" dirty="0"/>
              <a:t> в </a:t>
            </a:r>
            <a:r>
              <a:rPr lang="ru-RU" sz="2400" dirty="0" err="1"/>
              <a:t>багатих</a:t>
            </a:r>
            <a:r>
              <a:rPr lang="ru-RU" sz="2400" dirty="0"/>
              <a:t> </a:t>
            </a:r>
            <a:r>
              <a:rPr lang="ru-RU" sz="2400" dirty="0" err="1"/>
              <a:t>сім'ях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404663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Б</a:t>
            </a:r>
            <a:r>
              <a:rPr lang="uk-UA" sz="4400" dirty="0" smtClean="0"/>
              <a:t>ІОГРАФІЯ</a:t>
            </a:r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384376" cy="225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234" y="3571567"/>
            <a:ext cx="3288035" cy="246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615869"/>
      </p:ext>
    </p:extLst>
  </p:cSld>
  <p:clrMapOvr>
    <a:masterClrMapping/>
  </p:clrMapOvr>
  <p:transition spd="slow" advTm="1298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395671"/>
            <a:ext cx="3053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БІОГРАФІЯ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25285"/>
            <a:ext cx="42484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 1932—1936 </a:t>
            </a:r>
            <a:r>
              <a:rPr lang="ru-RU" sz="2400" dirty="0" err="1"/>
              <a:t>рр</a:t>
            </a:r>
            <a:r>
              <a:rPr lang="ru-RU" sz="2400" dirty="0"/>
              <a:t>.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навчання</a:t>
            </a:r>
            <a:r>
              <a:rPr lang="ru-RU" sz="2400" dirty="0"/>
              <a:t> в </a:t>
            </a:r>
            <a:r>
              <a:rPr lang="ru-RU" sz="2400" dirty="0" err="1"/>
              <a:t>Оранському</a:t>
            </a:r>
            <a:r>
              <a:rPr lang="ru-RU" sz="2400" dirty="0"/>
              <a:t> </a:t>
            </a:r>
            <a:r>
              <a:rPr lang="ru-RU" sz="2400" dirty="0" err="1"/>
              <a:t>університеті</a:t>
            </a:r>
            <a:r>
              <a:rPr lang="ru-RU" sz="2400" dirty="0"/>
              <a:t> (Алжир), Альберу </a:t>
            </a:r>
            <a:r>
              <a:rPr lang="ru-RU" sz="2400" dirty="0" err="1"/>
              <a:t>доводилося</a:t>
            </a:r>
            <a:r>
              <a:rPr lang="ru-RU" sz="2400" dirty="0"/>
              <a:t> тяжко </a:t>
            </a:r>
            <a:r>
              <a:rPr lang="ru-RU" sz="2400" dirty="0" err="1"/>
              <a:t>працювати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призвело</a:t>
            </a:r>
            <a:r>
              <a:rPr lang="ru-RU" sz="2400" dirty="0"/>
              <a:t> до </a:t>
            </a:r>
            <a:r>
              <a:rPr lang="ru-RU" sz="2400" dirty="0" err="1"/>
              <a:t>виснаження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 й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захворів</a:t>
            </a:r>
            <a:r>
              <a:rPr lang="ru-RU" sz="2400" dirty="0"/>
              <a:t> на </a:t>
            </a:r>
            <a:r>
              <a:rPr lang="ru-RU" sz="2400" dirty="0" err="1"/>
              <a:t>сухоти</a:t>
            </a:r>
            <a:r>
              <a:rPr lang="ru-RU" sz="2400" dirty="0"/>
              <a:t>. </a:t>
            </a:r>
            <a:r>
              <a:rPr lang="ru-RU" sz="2400" dirty="0" err="1"/>
              <a:t>Проте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не </a:t>
            </a:r>
            <a:r>
              <a:rPr lang="ru-RU" sz="2400" dirty="0" err="1"/>
              <a:t>завадило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бути </a:t>
            </a:r>
            <a:r>
              <a:rPr lang="ru-RU" sz="2400" dirty="0" err="1"/>
              <a:t>життєрадісним</a:t>
            </a:r>
            <a:r>
              <a:rPr lang="ru-RU" sz="2400" dirty="0"/>
              <a:t>, </a:t>
            </a:r>
            <a:r>
              <a:rPr lang="ru-RU" sz="2400" dirty="0" err="1"/>
              <a:t>енергійним</a:t>
            </a:r>
            <a:r>
              <a:rPr lang="ru-RU" sz="2400" dirty="0"/>
              <a:t>, </a:t>
            </a:r>
            <a:r>
              <a:rPr lang="ru-RU" sz="2400" dirty="0" err="1"/>
              <a:t>жадібним</a:t>
            </a:r>
            <a:r>
              <a:rPr lang="ru-RU" sz="2400" dirty="0"/>
              <a:t> до </a:t>
            </a:r>
            <a:r>
              <a:rPr lang="ru-RU" sz="2400" dirty="0" err="1"/>
              <a:t>знань</a:t>
            </a:r>
            <a:r>
              <a:rPr lang="ru-RU" sz="2400" dirty="0"/>
              <a:t> і </a:t>
            </a:r>
            <a:r>
              <a:rPr lang="ru-RU" sz="2400" dirty="0" err="1"/>
              <a:t>розваг</a:t>
            </a:r>
            <a:r>
              <a:rPr lang="ru-RU" sz="2400" dirty="0"/>
              <a:t>, </a:t>
            </a:r>
            <a:r>
              <a:rPr lang="ru-RU" sz="2400" dirty="0" err="1"/>
              <a:t>чутливим</a:t>
            </a:r>
            <a:r>
              <a:rPr lang="ru-RU" sz="2400" dirty="0"/>
              <a:t> і до </a:t>
            </a:r>
            <a:r>
              <a:rPr lang="ru-RU" sz="2400" dirty="0" err="1"/>
              <a:t>краси</a:t>
            </a:r>
            <a:r>
              <a:rPr lang="ru-RU" sz="2400" dirty="0"/>
              <a:t> </a:t>
            </a:r>
            <a:r>
              <a:rPr lang="ru-RU" sz="2400" dirty="0" err="1"/>
              <a:t>середземноморської</a:t>
            </a:r>
            <a:r>
              <a:rPr lang="ru-RU" sz="2400" dirty="0"/>
              <a:t> </a:t>
            </a:r>
            <a:r>
              <a:rPr lang="ru-RU" sz="2400" dirty="0" err="1"/>
              <a:t>природи</a:t>
            </a:r>
            <a:r>
              <a:rPr lang="ru-RU" sz="2400" dirty="0"/>
              <a:t>, і до </a:t>
            </a:r>
            <a:r>
              <a:rPr lang="ru-RU" sz="2400" dirty="0" err="1"/>
              <a:t>глибин</a:t>
            </a:r>
            <a:r>
              <a:rPr lang="ru-RU" sz="2400" dirty="0"/>
              <a:t> </a:t>
            </a:r>
            <a:r>
              <a:rPr lang="ru-RU" sz="2400" dirty="0" err="1"/>
              <a:t>духовної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5112"/>
            <a:ext cx="3240360" cy="239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25760"/>
            <a:ext cx="3240360" cy="219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23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1714">
        <p:checker/>
      </p:transition>
    </mc:Choice>
    <mc:Fallback xmlns="">
      <p:transition spd="slow" advTm="11714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139" y="1484784"/>
            <a:ext cx="40288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Ще</a:t>
            </a:r>
            <a:r>
              <a:rPr lang="ru-RU" sz="2400" dirty="0"/>
              <a:t> в 1930 у Камю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виявлений</a:t>
            </a:r>
            <a:r>
              <a:rPr lang="ru-RU" sz="2400" dirty="0"/>
              <a:t> </a:t>
            </a:r>
            <a:r>
              <a:rPr lang="ru-RU" sz="2400" dirty="0" err="1"/>
              <a:t>туберкульоз</a:t>
            </a:r>
            <a:r>
              <a:rPr lang="ru-RU" sz="2400" dirty="0"/>
              <a:t>, і, </a:t>
            </a:r>
            <a:r>
              <a:rPr lang="ru-RU" sz="2400" dirty="0" err="1"/>
              <a:t>незважаючи</a:t>
            </a:r>
            <a:r>
              <a:rPr lang="ru-RU" sz="2400" dirty="0"/>
              <a:t> на </a:t>
            </a:r>
            <a:r>
              <a:rPr lang="ru-RU" sz="2400" dirty="0" err="1"/>
              <a:t>одужання</a:t>
            </a:r>
            <a:r>
              <a:rPr lang="ru-RU" sz="2400" dirty="0"/>
              <a:t>,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довгі</a:t>
            </a:r>
            <a:r>
              <a:rPr lang="ru-RU" sz="2400" dirty="0"/>
              <a:t> роки </a:t>
            </a:r>
            <a:r>
              <a:rPr lang="ru-RU" sz="2400" dirty="0" err="1"/>
              <a:t>страждав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наслідків</a:t>
            </a:r>
            <a:r>
              <a:rPr lang="ru-RU" sz="2400" dirty="0"/>
              <a:t> </a:t>
            </a:r>
            <a:r>
              <a:rPr lang="ru-RU" sz="2400" dirty="0" err="1"/>
              <a:t>перенесеної</a:t>
            </a:r>
            <a:r>
              <a:rPr lang="ru-RU" sz="2400" dirty="0"/>
              <a:t> </a:t>
            </a:r>
            <a:r>
              <a:rPr lang="ru-RU" sz="2400" dirty="0" err="1"/>
              <a:t>хвороби</a:t>
            </a:r>
            <a:r>
              <a:rPr lang="ru-RU" sz="2400" dirty="0"/>
              <a:t>. За станом </a:t>
            </a:r>
            <a:r>
              <a:rPr lang="ru-RU" sz="2400" dirty="0" err="1"/>
              <a:t>здоров'я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відмовлено</a:t>
            </a:r>
            <a:r>
              <a:rPr lang="ru-RU" sz="2400" dirty="0"/>
              <a:t> в </a:t>
            </a:r>
            <a:r>
              <a:rPr lang="ru-RU" sz="2400" dirty="0" err="1"/>
              <a:t>післядипломній</a:t>
            </a:r>
            <a:r>
              <a:rPr lang="ru-RU" sz="2400" dirty="0"/>
              <a:t> </a:t>
            </a:r>
            <a:r>
              <a:rPr lang="ru-RU" sz="2400" dirty="0" err="1"/>
              <a:t>навчанні</a:t>
            </a:r>
            <a:r>
              <a:rPr lang="ru-RU" sz="2400" dirty="0"/>
              <a:t>, з </a:t>
            </a:r>
            <a:r>
              <a:rPr lang="ru-RU" sz="2400" dirty="0" err="1"/>
              <a:t>тієї</a:t>
            </a:r>
            <a:r>
              <a:rPr lang="ru-RU" sz="2400" dirty="0"/>
              <a:t> ж причини </a:t>
            </a:r>
            <a:r>
              <a:rPr lang="ru-RU" sz="2400" dirty="0" err="1"/>
              <a:t>пізніше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не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покликаний</a:t>
            </a:r>
            <a:r>
              <a:rPr lang="ru-RU" sz="2400" dirty="0"/>
              <a:t> в </a:t>
            </a:r>
            <a:r>
              <a:rPr lang="ru-RU" sz="2400" dirty="0" err="1"/>
              <a:t>армію</a:t>
            </a:r>
            <a:r>
              <a:rPr lang="ru-RU" sz="2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5139" y="379983"/>
            <a:ext cx="3053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БІОГРАФІЯ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750" y="1268760"/>
            <a:ext cx="2994248" cy="447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77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334">
        <p:blinds dir="vert"/>
      </p:transition>
    </mc:Choice>
    <mc:Fallback xmlns="">
      <p:transition spd="slow" advTm="11334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49763"/>
            <a:ext cx="27143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закінчення</a:t>
            </a:r>
            <a:r>
              <a:rPr lang="ru-RU" sz="2400" dirty="0"/>
              <a:t> </a:t>
            </a:r>
            <a:r>
              <a:rPr lang="ru-RU" sz="2400" dirty="0" err="1"/>
              <a:t>університету</a:t>
            </a:r>
            <a:r>
              <a:rPr lang="ru-RU" sz="2400" dirty="0"/>
              <a:t> Камю </a:t>
            </a:r>
            <a:r>
              <a:rPr lang="ru-RU" sz="2400" dirty="0" err="1"/>
              <a:t>деякий</a:t>
            </a:r>
            <a:r>
              <a:rPr lang="ru-RU" sz="2400" dirty="0"/>
              <a:t> час </a:t>
            </a:r>
            <a:r>
              <a:rPr lang="ru-RU" sz="2400" dirty="0" err="1"/>
              <a:t>очолював</a:t>
            </a:r>
            <a:r>
              <a:rPr lang="ru-RU" sz="2400" dirty="0"/>
              <a:t> </a:t>
            </a:r>
            <a:r>
              <a:rPr lang="ru-RU" sz="2400" dirty="0" err="1"/>
              <a:t>Алжирський</a:t>
            </a:r>
            <a:r>
              <a:rPr lang="ru-RU" sz="2400" dirty="0"/>
              <a:t> </a:t>
            </a:r>
            <a:r>
              <a:rPr lang="ru-RU" sz="2400" dirty="0" err="1"/>
              <a:t>будинок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r>
              <a:rPr lang="ru-RU" sz="2400" dirty="0"/>
              <a:t>, в 1938 </a:t>
            </a:r>
            <a:r>
              <a:rPr lang="ru-RU" sz="2400" dirty="0" err="1"/>
              <a:t>був</a:t>
            </a:r>
            <a:r>
              <a:rPr lang="ru-RU" sz="2400" dirty="0"/>
              <a:t> редактором журналу «</a:t>
            </a:r>
            <a:r>
              <a:rPr lang="ru-RU" sz="2400" dirty="0" err="1"/>
              <a:t>Узбережжя</a:t>
            </a:r>
            <a:r>
              <a:rPr lang="ru-RU" sz="2400" dirty="0"/>
              <a:t>», </a:t>
            </a:r>
            <a:r>
              <a:rPr lang="ru-RU" sz="2400" dirty="0" err="1"/>
              <a:t>потім</a:t>
            </a:r>
            <a:r>
              <a:rPr lang="ru-RU" sz="2400" dirty="0"/>
              <a:t> </a:t>
            </a:r>
            <a:r>
              <a:rPr lang="ru-RU" sz="2400" dirty="0" err="1"/>
              <a:t>ліворадикальних</a:t>
            </a:r>
            <a:r>
              <a:rPr lang="ru-RU" sz="2400" dirty="0"/>
              <a:t> </a:t>
            </a:r>
            <a:r>
              <a:rPr lang="ru-RU" sz="2400" dirty="0" err="1"/>
              <a:t>опозиційних</a:t>
            </a:r>
            <a:r>
              <a:rPr lang="ru-RU" sz="2400" dirty="0"/>
              <a:t> газет.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94545" y="380324"/>
            <a:ext cx="3053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БІОГРАФІЯ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05" y="1152199"/>
            <a:ext cx="3384376" cy="478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0478"/>
      </p:ext>
    </p:extLst>
  </p:cSld>
  <p:clrMapOvr>
    <a:masterClrMapping/>
  </p:clrMapOvr>
  <p:transition spd="slow" advTm="8044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264" y="1204010"/>
            <a:ext cx="7870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січні</a:t>
            </a:r>
            <a:r>
              <a:rPr lang="ru-RU" sz="2400" dirty="0"/>
              <a:t> 1940 Камю з </a:t>
            </a:r>
            <a:r>
              <a:rPr lang="ru-RU" sz="2400" dirty="0" err="1"/>
              <a:t>майбутньою</a:t>
            </a:r>
            <a:r>
              <a:rPr lang="ru-RU" sz="2400" dirty="0"/>
              <a:t> дружиною </a:t>
            </a:r>
            <a:r>
              <a:rPr lang="ru-RU" sz="2400" dirty="0" err="1"/>
              <a:t>Франсін</a:t>
            </a:r>
            <a:r>
              <a:rPr lang="ru-RU" sz="2400" dirty="0"/>
              <a:t> Фор </a:t>
            </a:r>
            <a:r>
              <a:rPr lang="ru-RU" sz="2400" dirty="0" err="1"/>
              <a:t>переїжджає</a:t>
            </a:r>
            <a:r>
              <a:rPr lang="ru-RU" sz="2400" dirty="0"/>
              <a:t> в Оран, де вони </a:t>
            </a:r>
            <a:r>
              <a:rPr lang="ru-RU" sz="2400" dirty="0" err="1"/>
              <a:t>живуть</a:t>
            </a:r>
            <a:r>
              <a:rPr lang="ru-RU" sz="2400" dirty="0"/>
              <a:t>, </a:t>
            </a:r>
            <a:r>
              <a:rPr lang="ru-RU" sz="2400" dirty="0" err="1"/>
              <a:t>даючи</a:t>
            </a:r>
            <a:r>
              <a:rPr lang="ru-RU" sz="2400" dirty="0"/>
              <a:t> </a:t>
            </a:r>
            <a:r>
              <a:rPr lang="ru-RU" sz="2400" dirty="0" err="1"/>
              <a:t>приватні</a:t>
            </a:r>
            <a:r>
              <a:rPr lang="ru-RU" sz="2400" dirty="0"/>
              <a:t> уроки. Через два </a:t>
            </a:r>
            <a:r>
              <a:rPr lang="ru-RU" sz="2400" dirty="0" err="1"/>
              <a:t>місяці</a:t>
            </a:r>
            <a:r>
              <a:rPr lang="ru-RU" sz="2400" dirty="0"/>
              <a:t> вони </a:t>
            </a:r>
            <a:r>
              <a:rPr lang="ru-RU" sz="2400" dirty="0" err="1"/>
              <a:t>покидають</a:t>
            </a:r>
            <a:r>
              <a:rPr lang="ru-RU" sz="2400" dirty="0"/>
              <a:t> Алжир і </a:t>
            </a:r>
            <a:r>
              <a:rPr lang="ru-RU" sz="2400" dirty="0" err="1"/>
              <a:t>переселяються</a:t>
            </a:r>
            <a:r>
              <a:rPr lang="ru-RU" sz="2400" dirty="0"/>
              <a:t> в Париж.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355303"/>
            <a:ext cx="3053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БІОГРАФІЯ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64" y="2924944"/>
            <a:ext cx="3085922" cy="221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13" y="2805516"/>
            <a:ext cx="3958935" cy="233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537321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</a:t>
            </a:r>
            <a:r>
              <a:rPr lang="uk-UA" dirty="0" err="1" smtClean="0"/>
              <a:t>Франсіс</a:t>
            </a:r>
            <a:r>
              <a:rPr lang="uk-UA" dirty="0" smtClean="0"/>
              <a:t> </a:t>
            </a:r>
            <a:r>
              <a:rPr lang="uk-UA" dirty="0" err="1" smtClean="0"/>
              <a:t>Фор</a:t>
            </a:r>
            <a:endParaRPr lang="uk-UA" dirty="0" smtClean="0"/>
          </a:p>
          <a:p>
            <a:r>
              <a:rPr lang="uk-UA" dirty="0" smtClean="0"/>
              <a:t>2 дружина Камю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792" y="537321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Діти Камю та </a:t>
            </a:r>
            <a:r>
              <a:rPr lang="uk-UA" dirty="0" err="1" smtClean="0"/>
              <a:t>Фор</a:t>
            </a:r>
            <a:endParaRPr lang="uk-UA" dirty="0" smtClean="0"/>
          </a:p>
          <a:p>
            <a:r>
              <a:rPr lang="uk-UA" dirty="0" smtClean="0"/>
              <a:t>(близнята-хлопчик та дівчинка)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156505"/>
      </p:ext>
    </p:extLst>
  </p:cSld>
  <p:clrMapOvr>
    <a:masterClrMapping/>
  </p:clrMapOvr>
  <p:transition spd="slow" advTm="1112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432" y="1223800"/>
            <a:ext cx="34381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1954 Камю </a:t>
            </a:r>
            <a:r>
              <a:rPr lang="ru-RU" sz="2800" dirty="0" err="1"/>
              <a:t>займається</a:t>
            </a:r>
            <a:r>
              <a:rPr lang="ru-RU" sz="2800" dirty="0"/>
              <a:t> </a:t>
            </a:r>
            <a:r>
              <a:rPr lang="ru-RU" sz="2800" dirty="0" err="1"/>
              <a:t>постановкою</a:t>
            </a:r>
            <a:r>
              <a:rPr lang="ru-RU" sz="2800" dirty="0"/>
              <a:t> </a:t>
            </a:r>
            <a:r>
              <a:rPr lang="ru-RU" sz="2800" dirty="0" err="1"/>
              <a:t>власних</a:t>
            </a:r>
            <a:r>
              <a:rPr lang="ru-RU" sz="2800" dirty="0"/>
              <a:t> </a:t>
            </a:r>
            <a:r>
              <a:rPr lang="ru-RU" sz="2800" dirty="0" err="1"/>
              <a:t>творів</a:t>
            </a:r>
            <a:r>
              <a:rPr lang="ru-RU" sz="2800" dirty="0"/>
              <a:t>, </a:t>
            </a:r>
            <a:r>
              <a:rPr lang="ru-RU" sz="2800" dirty="0" err="1"/>
              <a:t>робить</a:t>
            </a:r>
            <a:r>
              <a:rPr lang="ru-RU" sz="2800" dirty="0"/>
              <a:t> </a:t>
            </a:r>
            <a:r>
              <a:rPr lang="ru-RU" sz="2800" dirty="0" err="1"/>
              <a:t>спроби</a:t>
            </a:r>
            <a:r>
              <a:rPr lang="ru-RU" sz="2800" dirty="0"/>
              <a:t> </a:t>
            </a:r>
            <a:r>
              <a:rPr lang="ru-RU" sz="2800" dirty="0" err="1"/>
              <a:t>відкрити</a:t>
            </a:r>
            <a:r>
              <a:rPr lang="ru-RU" sz="2800" dirty="0"/>
              <a:t> в </a:t>
            </a:r>
            <a:r>
              <a:rPr lang="ru-RU" sz="2800" dirty="0" err="1"/>
              <a:t>столиці</a:t>
            </a:r>
            <a:r>
              <a:rPr lang="ru-RU" sz="2800" dirty="0"/>
              <a:t> </a:t>
            </a:r>
            <a:r>
              <a:rPr lang="ru-RU" sz="2800" dirty="0" err="1"/>
              <a:t>експериментальний</a:t>
            </a:r>
            <a:r>
              <a:rPr lang="ru-RU" sz="2800" dirty="0"/>
              <a:t> театр. </a:t>
            </a:r>
            <a:endParaRPr lang="ru-RU" sz="2800" dirty="0" smtClean="0"/>
          </a:p>
          <a:p>
            <a:r>
              <a:rPr lang="ru-RU" sz="2800" dirty="0" smtClean="0"/>
              <a:t>У </a:t>
            </a:r>
            <a:r>
              <a:rPr lang="ru-RU" sz="2800" dirty="0"/>
              <a:t>1957 р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стає</a:t>
            </a:r>
            <a:r>
              <a:rPr lang="ru-RU" sz="2800" dirty="0"/>
              <a:t> лауреатом </a:t>
            </a:r>
            <a:r>
              <a:rPr lang="ru-RU" sz="2800" dirty="0" err="1"/>
              <a:t>Нобелівської</a:t>
            </a:r>
            <a:r>
              <a:rPr lang="ru-RU" sz="2800" dirty="0"/>
              <a:t> </a:t>
            </a:r>
            <a:r>
              <a:rPr lang="ru-RU" sz="2800" dirty="0" err="1"/>
              <a:t>премії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404664"/>
            <a:ext cx="3053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БІОГРАФІЯ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324" y="4284297"/>
            <a:ext cx="2406432" cy="157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545" y="1115867"/>
            <a:ext cx="2438210" cy="157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61861"/>
            <a:ext cx="2082446" cy="161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02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604">
        <p:fade/>
      </p:transition>
    </mc:Choice>
    <mc:Fallback xmlns="">
      <p:transition spd="med" advTm="66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856" y="1166932"/>
            <a:ext cx="28620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Життя</a:t>
            </a:r>
            <a:r>
              <a:rPr lang="ru-RU" sz="2400" dirty="0"/>
              <a:t> Альбера Камю 4 </a:t>
            </a:r>
            <a:r>
              <a:rPr lang="ru-RU" sz="2400" dirty="0" err="1"/>
              <a:t>січня</a:t>
            </a:r>
            <a:r>
              <a:rPr lang="ru-RU" sz="2400" dirty="0"/>
              <a:t> 1960 перервала </a:t>
            </a:r>
            <a:r>
              <a:rPr lang="ru-RU" sz="2400" dirty="0" err="1"/>
              <a:t>автомобільна</a:t>
            </a:r>
            <a:r>
              <a:rPr lang="ru-RU" sz="2400" dirty="0"/>
              <a:t> катастрофа, в яку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потрапив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сім'єю</a:t>
            </a:r>
            <a:r>
              <a:rPr lang="ru-RU" sz="2400" dirty="0"/>
              <a:t> друга . </a:t>
            </a:r>
            <a:endParaRPr lang="ru-RU" sz="2400" dirty="0" smtClean="0"/>
          </a:p>
          <a:p>
            <a:r>
              <a:rPr lang="ru-RU" sz="2400" dirty="0" err="1" smtClean="0"/>
              <a:t>Поховали</a:t>
            </a:r>
            <a:r>
              <a:rPr lang="ru-RU" sz="2400" dirty="0" smtClean="0"/>
              <a:t> </a:t>
            </a:r>
            <a:r>
              <a:rPr lang="ru-RU" sz="2400" dirty="0"/>
              <a:t>великого </a:t>
            </a:r>
            <a:r>
              <a:rPr lang="ru-RU" sz="2400" dirty="0" err="1"/>
              <a:t>письменника-філософа</a:t>
            </a:r>
            <a:r>
              <a:rPr lang="ru-RU" sz="2400" dirty="0"/>
              <a:t> на </a:t>
            </a:r>
            <a:r>
              <a:rPr lang="ru-RU" sz="2400" dirty="0" err="1"/>
              <a:t>півдні</a:t>
            </a:r>
            <a:r>
              <a:rPr lang="ru-RU" sz="2400" dirty="0"/>
              <a:t> </a:t>
            </a:r>
            <a:r>
              <a:rPr lang="ru-RU" sz="2400" dirty="0" err="1"/>
              <a:t>Франції</a:t>
            </a:r>
            <a:r>
              <a:rPr lang="ru-RU" sz="2400" dirty="0"/>
              <a:t>, на </a:t>
            </a:r>
            <a:r>
              <a:rPr lang="ru-RU" sz="2400" dirty="0" err="1"/>
              <a:t>кладовищі</a:t>
            </a:r>
            <a:r>
              <a:rPr lang="ru-RU" sz="2400" dirty="0"/>
              <a:t> в </a:t>
            </a:r>
            <a:r>
              <a:rPr lang="ru-RU" sz="2400" dirty="0" err="1"/>
              <a:t>Лурмарене</a:t>
            </a:r>
            <a:r>
              <a:rPr lang="ru-RU" sz="2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358818"/>
            <a:ext cx="3053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БІОГРАФІЯ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32" y="1258108"/>
            <a:ext cx="3528922" cy="471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54898"/>
      </p:ext>
    </p:extLst>
  </p:cSld>
  <p:clrMapOvr>
    <a:masterClrMapping/>
  </p:clrMapOvr>
  <p:transition spd="slow" advTm="7764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9754" y="1268760"/>
            <a:ext cx="3456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Перший </a:t>
            </a:r>
            <a:r>
              <a:rPr lang="ru-RU" sz="2400" dirty="0" err="1"/>
              <a:t>етап</a:t>
            </a:r>
            <a:r>
              <a:rPr lang="ru-RU" sz="2400" dirty="0"/>
              <a:t> </a:t>
            </a:r>
            <a:r>
              <a:rPr lang="ru-RU" sz="2400" dirty="0" err="1"/>
              <a:t>творчості</a:t>
            </a:r>
            <a:r>
              <a:rPr lang="ru-RU" sz="2400" dirty="0"/>
              <a:t> </a:t>
            </a:r>
            <a:r>
              <a:rPr lang="ru-RU" sz="2400" dirty="0" err="1"/>
              <a:t>А.Камю</a:t>
            </a:r>
            <a:r>
              <a:rPr lang="ru-RU" sz="2400" dirty="0"/>
              <a:t>, </a:t>
            </a:r>
            <a:r>
              <a:rPr lang="ru-RU" sz="2400" dirty="0" err="1"/>
              <a:t>визначений</a:t>
            </a:r>
            <a:r>
              <a:rPr lang="ru-RU" sz="2400" dirty="0"/>
              <a:t> ним як "цикл абсурду", </a:t>
            </a:r>
            <a:r>
              <a:rPr lang="ru-RU" sz="2400" dirty="0" err="1"/>
              <a:t>включає</a:t>
            </a:r>
            <a:r>
              <a:rPr lang="ru-RU" sz="2400" dirty="0"/>
              <a:t> в себе </a:t>
            </a:r>
            <a:r>
              <a:rPr lang="ru-RU" sz="2400" dirty="0" err="1"/>
              <a:t>повість</a:t>
            </a:r>
            <a:r>
              <a:rPr lang="ru-RU" sz="2400" dirty="0"/>
              <a:t> "</a:t>
            </a:r>
            <a:r>
              <a:rPr lang="ru-RU" sz="2400" dirty="0" err="1"/>
              <a:t>Сторонній</a:t>
            </a:r>
            <a:r>
              <a:rPr lang="ru-RU" sz="2400" dirty="0"/>
              <a:t>" (1942), "</a:t>
            </a:r>
            <a:r>
              <a:rPr lang="ru-RU" sz="2400" dirty="0" err="1"/>
              <a:t>Міф</a:t>
            </a:r>
            <a:r>
              <a:rPr lang="ru-RU" sz="2400" dirty="0"/>
              <a:t> про </a:t>
            </a:r>
            <a:r>
              <a:rPr lang="ru-RU" sz="2400" dirty="0" err="1"/>
              <a:t>Сізіфа</a:t>
            </a:r>
            <a:r>
              <a:rPr lang="ru-RU" sz="2400" dirty="0"/>
              <a:t>" (1942), </a:t>
            </a:r>
            <a:r>
              <a:rPr lang="ru-RU" sz="2400" dirty="0" err="1"/>
              <a:t>драми</a:t>
            </a:r>
            <a:r>
              <a:rPr lang="ru-RU" sz="2400" dirty="0"/>
              <a:t> "</a:t>
            </a:r>
            <a:r>
              <a:rPr lang="ru-RU" sz="2400" dirty="0" err="1"/>
              <a:t>Калігула</a:t>
            </a:r>
            <a:r>
              <a:rPr lang="ru-RU" sz="2400" dirty="0"/>
              <a:t>" і "</a:t>
            </a:r>
            <a:r>
              <a:rPr lang="ru-RU" sz="2400" dirty="0" err="1"/>
              <a:t>Непорозуміння</a:t>
            </a:r>
            <a:r>
              <a:rPr lang="ru-RU" sz="2400" dirty="0"/>
              <a:t>" (1944), </a:t>
            </a:r>
            <a:r>
              <a:rPr lang="ru-RU" sz="2400" dirty="0" err="1"/>
              <a:t>присвячені</a:t>
            </a:r>
            <a:r>
              <a:rPr lang="ru-RU" sz="2400" dirty="0"/>
              <a:t> </a:t>
            </a:r>
            <a:r>
              <a:rPr lang="ru-RU" sz="2400" dirty="0" err="1"/>
              <a:t>темі</a:t>
            </a:r>
            <a:r>
              <a:rPr lang="ru-RU" sz="2400" dirty="0"/>
              <a:t> </a:t>
            </a:r>
            <a:r>
              <a:rPr lang="ru-RU" sz="2400" dirty="0" err="1"/>
              <a:t>абсурдності</a:t>
            </a:r>
            <a:r>
              <a:rPr lang="ru-RU" sz="2400" dirty="0"/>
              <a:t> </a:t>
            </a:r>
            <a:r>
              <a:rPr lang="ru-RU" sz="2400" dirty="0" err="1"/>
              <a:t>людського</a:t>
            </a:r>
            <a:r>
              <a:rPr lang="ru-RU" sz="2400" dirty="0"/>
              <a:t> </a:t>
            </a:r>
            <a:r>
              <a:rPr lang="ru-RU" sz="2400" dirty="0" err="1"/>
              <a:t>існування</a:t>
            </a:r>
            <a:r>
              <a:rPr lang="ru-RU" sz="2400" dirty="0"/>
              <a:t> і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загалом</a:t>
            </a:r>
            <a:r>
              <a:rPr lang="ru-RU" sz="2400" dirty="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9792" y="404664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ТВОРЧІСТЬ</a:t>
            </a:r>
            <a:endParaRPr lang="ru-RU" sz="4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1524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56792"/>
            <a:ext cx="1524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45024"/>
            <a:ext cx="1524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1935319"/>
      </p:ext>
    </p:extLst>
  </p:cSld>
  <p:clrMapOvr>
    <a:masterClrMapping/>
  </p:clrMapOvr>
  <p:transition spd="slow" advTm="1041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4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7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|1.9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66</TotalTime>
  <Words>757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Дмитрий Каленюк</cp:lastModifiedBy>
  <cp:revision>7</cp:revision>
  <dcterms:created xsi:type="dcterms:W3CDTF">2015-01-05T19:45:53Z</dcterms:created>
  <dcterms:modified xsi:type="dcterms:W3CDTF">2015-02-15T18:37:14Z</dcterms:modified>
</cp:coreProperties>
</file>