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slideLayouts/slideLayout247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250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249.xml" ContentType="application/vnd.openxmlformats-officedocument.presentationml.slideLayout+xml"/>
  <Default Extension="wmf" ContentType="image/x-wmf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52.xml" ContentType="application/vnd.openxmlformats-officedocument.presentationml.slideLayout+xml"/>
  <Override PartName="/ppt/theme/theme23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4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54.xml" ContentType="application/vnd.openxmlformats-officedocument.presentationml.slideLayout+xml"/>
  <Override PartName="/ppt/theme/theme14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Default Extension="bin" ContentType="application/vnd.openxmlformats-officedocument.oleObject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248.xml" ContentType="application/vnd.openxmlformats-officedocument.presentationml.slideLayout+xml"/>
  <Override PartName="/ppt/slideMasters/slideMaster23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Default Extension="vml" ContentType="application/vnd.openxmlformats-officedocument.vmlDrawing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slideLayouts/slideLayout251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24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3" r:id="rId2"/>
    <p:sldMasterId id="2147483745" r:id="rId3"/>
    <p:sldMasterId id="2147483757" r:id="rId4"/>
    <p:sldMasterId id="2147483769" r:id="rId5"/>
    <p:sldMasterId id="2147483781" r:id="rId6"/>
    <p:sldMasterId id="2147483793" r:id="rId7"/>
    <p:sldMasterId id="2147483806" r:id="rId8"/>
    <p:sldMasterId id="2147483818" r:id="rId9"/>
    <p:sldMasterId id="2147483830" r:id="rId10"/>
    <p:sldMasterId id="2147483843" r:id="rId11"/>
    <p:sldMasterId id="2147483867" r:id="rId12"/>
    <p:sldMasterId id="2147483879" r:id="rId13"/>
    <p:sldMasterId id="2147483891" r:id="rId14"/>
    <p:sldMasterId id="2147483903" r:id="rId15"/>
    <p:sldMasterId id="2147483915" r:id="rId16"/>
    <p:sldMasterId id="2147483927" r:id="rId17"/>
    <p:sldMasterId id="2147483939" r:id="rId18"/>
    <p:sldMasterId id="2147483952" r:id="rId19"/>
    <p:sldMasterId id="2147483964" r:id="rId20"/>
    <p:sldMasterId id="2147483976" r:id="rId21"/>
    <p:sldMasterId id="2147483989" r:id="rId22"/>
    <p:sldMasterId id="2147484085" r:id="rId23"/>
  </p:sldMasterIdLst>
  <p:notesMasterIdLst>
    <p:notesMasterId r:id="rId34"/>
  </p:notesMasterIdLst>
  <p:sldIdLst>
    <p:sldId id="256" r:id="rId24"/>
    <p:sldId id="257" r:id="rId25"/>
    <p:sldId id="260" r:id="rId26"/>
    <p:sldId id="258" r:id="rId27"/>
    <p:sldId id="259" r:id="rId28"/>
    <p:sldId id="263" r:id="rId29"/>
    <p:sldId id="264" r:id="rId30"/>
    <p:sldId id="265" r:id="rId31"/>
    <p:sldId id="266" r:id="rId32"/>
    <p:sldId id="26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3" autoAdjust="0"/>
  </p:normalViewPr>
  <p:slideViewPr>
    <p:cSldViewPr>
      <p:cViewPr>
        <p:scale>
          <a:sx n="100" d="100"/>
          <a:sy n="100" d="100"/>
        </p:scale>
        <p:origin x="-186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FCD7A-312E-483F-8047-B1AAE198E4F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94EAB-ABF9-4F89-9E6E-3E844E2E8C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16E84-A1AA-443A-A8BC-A9913CFF40BC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/>
      <p:bldP spid="12310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3266-903E-4009-AEDC-646BBD3D0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048B7-DBCB-4BAA-A501-575C950B1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1BA0-0C8E-4B94-84EC-966643BB2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9EF6-5D78-40A1-9785-E16FDE10F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DAF2-CB20-4EB8-9801-37F9BA0F6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07E9-3343-4187-A355-926058A90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E07C-D38E-45FF-9B55-E6B46489F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79D6-47DC-4B4E-B43A-C084E8C91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9841-20D8-4202-A028-4919153D6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F72B-25CF-4E25-A6AD-7FC9F3D27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3AD9-2770-4E8D-A91F-07F827047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3A79-88BF-4C4E-9772-4CB6A3446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7540-B6EC-4725-9D6D-E263AA1EE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8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58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9E5F-D552-4024-9F42-2F7CC9952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EA67-17B8-4300-9FCE-6D6D1823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81BB0-6C90-4952-B476-3FE5081BC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5B3D-8BF3-46D4-94E0-4CB860822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0DB4-FEF7-4CD1-8EF5-5D71F7CFD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8C569-0EFD-4010-A148-6F50974BF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CFE3-9248-4606-AB2A-61CDE7000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F894-F23F-45B6-B630-2F80D3329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6085-B714-45DE-B551-59A89040E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1B4-97F4-4749-9847-CE2875D89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3157-9F0F-4800-8C68-6633498E9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C7CCA-25CC-4E41-9EA8-849DADFE5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F894-F23F-45B6-B630-2F80D33290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/>
      <p:bldP spid="12310" grpId="0" build="p"/>
    </p:bld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8D63-E2E2-4FE1-82E5-5F12295B32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2B86-CA89-4C28-8499-203750C6D4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D7D3-3E6B-4518-B0CD-E5D570BD9B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11D89-7E6B-4B7D-92DC-81748DC0D3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7A587-7438-45CB-8103-6F5FCC224B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8D63-E2E2-4FE1-82E5-5F12295B3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A6B2-C11B-4B11-B984-2D45A9AC35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1299-1273-43A2-8786-33773A8B0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CE294-F4C8-44FA-BA7F-5786F1476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48F4-CFCA-4104-A27C-B45EACEEEC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0BEB-4605-43B2-83DF-CE4C9C5BD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F894-F23F-45B6-B630-2F80D3329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8D63-E2E2-4FE1-82E5-5F12295B3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2B86-CA89-4C28-8499-203750C6D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D7D3-3E6B-4518-B0CD-E5D570BD9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11D89-7E6B-4B7D-92DC-81748DC0D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2B86-CA89-4C28-8499-203750C6D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7A587-7438-45CB-8103-6F5FCC224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A6B2-C11B-4B11-B984-2D45A9AC3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1299-1273-43A2-8786-33773A8B0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CE294-F4C8-44FA-BA7F-5786F1476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48F4-CFCA-4104-A27C-B45EACEEE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0BEB-4605-43B2-83DF-CE4C9C5BD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0B20-6222-485F-B075-19D2FD339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76B58-5955-4724-BBF4-B3386881F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270AD-EA7D-47A5-849F-C28ACF7EF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E9775-5A01-434D-B5A3-07CE07F7D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D7D3-3E6B-4518-B0CD-E5D570BD9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BC48-4408-4168-B12A-4443B662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EC26-F15B-459D-BCF1-04F91B9CF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7CBF-19C2-4706-8089-D5E002D6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389C-26E8-493B-B0BC-20AF86FC3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DDBCF-DFD7-4626-8A54-233091D71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A426-B862-4B5F-A1AF-0286A58FF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D897-ED23-4412-83A4-F951F6137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6CC7-31C8-4155-B934-C1E432489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C0AD-8A57-4ACD-8E5C-8E8B2A117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2F33-223E-4DEF-B2CF-8ABAC0E47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11D89-7E6B-4B7D-92DC-81748DC0D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0E9D-EA56-49B6-9423-1E55B830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C2E8-5AB5-4C9D-B092-CA80DF3E2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FD06D-4370-44B2-845F-FCF081DD8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D5A6-FD51-4332-961B-3B7C562E6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57314-3C87-411D-B54F-F2DC8A0C8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4F6F0-F8C6-4F7E-AACC-887C8EA06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0E35-F3A4-42AE-B71A-A2C2ED569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6EDDE-39BB-4D8D-8FC7-1475351E9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6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7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8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0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2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27796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7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8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9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0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1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2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3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4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5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6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7807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33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4" name="Group 120"/>
            <p:cNvGrpSpPr>
              <a:grpSpLocks/>
            </p:cNvGrpSpPr>
            <p:nvPr/>
          </p:nvGrpSpPr>
          <p:grpSpPr bwMode="auto">
            <a:xfrm>
              <a:off x="1476" y="45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778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78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BDD4-5F23-4558-81C1-053429575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2AA07-4D4A-433A-AF9E-6A98DE3E5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7A587-7438-45CB-8103-6F5FCC224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BAEA-2F22-4E00-83DB-A74AAA43E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34B56-5A57-4877-A222-581EF4432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905D8-89B1-4F9B-90A8-055DD39D6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0A4A-42DD-4653-9651-846A47BBE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7E61-813F-41A0-9770-849149CB7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9A63-2D8E-44D9-807F-2E7B8EFF7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4AA6E-4EF9-4877-89AA-9AC220048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13EE7-5B83-4E61-A1E7-B88800921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AC54-5D5B-4964-9825-9E2BD0E1F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530C-5F5F-4B3C-A09A-427C7D742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A6B2-C11B-4B11-B984-2D45A9AC3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C510-5D97-4729-9B44-77176DCDB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02EB-B50E-4526-B89E-69D8AFC1A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DCF1-6D1C-4AB9-A083-029F2D6E8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918F-9709-4555-A7D7-75F1141B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72B0-8EC1-47A7-A2F2-6C095D8EB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39F2-C537-4567-BA0B-7E4581980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EAD2-066C-4B20-8E1D-60BB8D8EA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0370-9B16-48C9-AF2C-BBD1A6AA5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75E2-A5BA-4FB6-93D6-9D4698F88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2A1F-EB53-4F31-952A-ECD00EDAC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1299-1273-43A2-8786-33773A8B0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8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8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4E789-A201-4853-8EC5-B866D318B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B75D-0115-4814-966C-CAC194001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7E257-9DBD-44B3-ABA8-5F562F787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5D8F-944F-43B5-AF95-6436C4B59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8CAD-8D99-47DF-929E-DAAF6ADFC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82B4-0B31-449F-AF4B-F9B924B73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F93B-ABE3-40E6-AFB2-D40565D1B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431D-EDB1-4212-BEFA-C286ECBB7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F2B6-6180-4C9A-89B3-6529F2F8A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D688-8A6C-4D9C-9B22-4C9E5064A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CE294-F4C8-44FA-BA7F-5786F1476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A7B23-22F8-4AF7-83B0-F0B9B40E7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F7BD5-6A99-45C0-8EAF-29F4324DC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9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7E5A-D3C9-4B12-AF7C-19EBD2A59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F9863-D55A-42C7-A48A-5C9F5AEC5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7D4FD-0872-4C52-841B-BFF6F2AAE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33E63-F592-4F53-A5A6-A61907EF2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3744-9AFD-441B-9F88-58E82302B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118F-AB6F-4465-BC0A-B35C74752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F72E-AD28-48ED-8232-70EEC6579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4698-22EC-495A-942B-C3F8C8828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48F4-CFCA-4104-A27C-B45EACEEE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543F-2822-47D9-A96C-ECCC09422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5903-62A5-4E17-AE97-0CF2193F9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975E4-24F1-439C-82B2-F66E4523D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42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D6BE-825B-4BE3-9681-124CE9ED0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43D24-BAAA-42E9-924A-247A0ADD2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45528-D1EB-40CB-B8F5-8D4A58085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9A979-DCD5-43ED-9E93-AE45C2998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20E1-8812-406F-AED3-0DC470707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92F5E-20EB-413F-9EB9-EF878CDAA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7218-B648-4C95-A1D6-E5FFAFF4B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0BEB-4605-43B2-83DF-CE4C9C5BD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344CD-DF8D-4EBE-9DB8-1EDDCC8F6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4321B-D45A-4ACC-B087-8091D50B7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E458-78CF-4484-A1C2-01D72F679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3266-903E-4009-AEDC-646BBD3D0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048B7-DBCB-4BAA-A501-575C950B1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1BA0-0C8E-4B94-84EC-966643BB2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9EF6-5D78-40A1-9785-E16FDE10F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DAF2-CB20-4EB8-9801-37F9BA0F6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07E9-3343-4187-A355-926058A90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E07C-D38E-45FF-9B55-E6B46489F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0B20-6222-485F-B075-19D2FD339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79D6-47DC-4B4E-B43A-C084E8C91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9841-20D8-4202-A028-4919153D6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F72B-25CF-4E25-A6AD-7FC9F3D27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3AD9-2770-4E8D-A91F-07F827047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3A79-88BF-4C4E-9772-4CB6A3446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7540-B6EC-4725-9D6D-E263AA1EE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8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58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9E5F-D552-4024-9F42-2F7CC9952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EA67-17B8-4300-9FCE-6D6D1823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81BB0-6C90-4952-B476-3FE5081BC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5B3D-8BF3-46D4-94E0-4CB860822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76B58-5955-4724-BBF4-B3386881F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0DB4-FEF7-4CD1-8EF5-5D71F7CFD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8C569-0EFD-4010-A148-6F50974BF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CFE3-9248-4606-AB2A-61CDE7000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6085-B714-45DE-B551-59A89040E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1B4-97F4-4749-9847-CE2875D89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3157-9F0F-4800-8C68-6633498E9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C7CCA-25CC-4E41-9EA8-849DADFE5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84F894-F23F-45B6-B630-2F80D33290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58D63-E2E2-4FE1-82E5-5F12295B32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12B86-CA89-4C28-8499-203750C6D4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270AD-EA7D-47A5-849F-C28ACF7EF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FD7D3-3E6B-4518-B0CD-E5D570BD9B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8811D89-7E6B-4B7D-92DC-81748DC0D3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D97A587-7438-45CB-8103-6F5FCC224B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3A6B2-C11B-4B11-B984-2D45A9AC35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B1299-1273-43A2-8786-33773A8B0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CE294-F4C8-44FA-BA7F-5786F1476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48F4-CFCA-4104-A27C-B45EACEEEC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80BEB-4605-43B2-83DF-CE4C9C5BD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E9775-5A01-434D-B5A3-07CE07F7D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BC48-4408-4168-B12A-4443B662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EC26-F15B-459D-BCF1-04F91B9CF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7CBF-19C2-4706-8089-D5E002D6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389C-26E8-493B-B0BC-20AF86FC3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DDBCF-DFD7-4626-8A54-233091D71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A426-B862-4B5F-A1AF-0286A58FF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D897-ED23-4412-83A4-F951F6137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6CC7-31C8-4155-B934-C1E432489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C0AD-8A57-4ACD-8E5C-8E8B2A117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2F33-223E-4DEF-B2CF-8ABAC0E47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0E9D-EA56-49B6-9423-1E55B830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C2E8-5AB5-4C9D-B092-CA80DF3E2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FD06D-4370-44B2-845F-FCF081DD8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D5A6-FD51-4332-961B-3B7C562E6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57314-3C87-411D-B54F-F2DC8A0C8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4F6F0-F8C6-4F7E-AACC-887C8EA06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0E35-F3A4-42AE-B71A-A2C2ED569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6EDDE-39BB-4D8D-8FC7-1475351E9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6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7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8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0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2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27796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7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8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9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0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1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2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3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4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5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6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7807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33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4" name="Group 120"/>
            <p:cNvGrpSpPr>
              <a:grpSpLocks/>
            </p:cNvGrpSpPr>
            <p:nvPr/>
          </p:nvGrpSpPr>
          <p:grpSpPr bwMode="auto">
            <a:xfrm>
              <a:off x="1476" y="45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778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78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BDD4-5F23-4558-81C1-053429575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2AA07-4D4A-433A-AF9E-6A98DE3E5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BAEA-2F22-4E00-83DB-A74AAA43E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34B56-5A57-4877-A222-581EF4432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905D8-89B1-4F9B-90A8-055DD39D6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0A4A-42DD-4653-9651-846A47BBE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7E61-813F-41A0-9770-849149CB7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9A63-2D8E-44D9-807F-2E7B8EFF7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4AA6E-4EF9-4877-89AA-9AC220048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13EE7-5B83-4E61-A1E7-B88800921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AC54-5D5B-4964-9825-9E2BD0E1F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530C-5F5F-4B3C-A09A-427C7D742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C510-5D97-4729-9B44-77176DCDB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02EB-B50E-4526-B89E-69D8AFC1A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DCF1-6D1C-4AB9-A083-029F2D6E8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918F-9709-4555-A7D7-75F1141B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72B0-8EC1-47A7-A2F2-6C095D8EB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39F2-C537-4567-BA0B-7E4581980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EAD2-066C-4B20-8E1D-60BB8D8EA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0370-9B16-48C9-AF2C-BBD1A6AA5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75E2-A5BA-4FB6-93D6-9D4698F88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2A1F-EB53-4F31-952A-ECD00EDAC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8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8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4E789-A201-4853-8EC5-B866D318B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B75D-0115-4814-966C-CAC194001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7E257-9DBD-44B3-ABA8-5F562F787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5D8F-944F-43B5-AF95-6436C4B59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8CAD-8D99-47DF-929E-DAAF6ADFC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82B4-0B31-449F-AF4B-F9B924B73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F93B-ABE3-40E6-AFB2-D40565D1B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431D-EDB1-4212-BEFA-C286ECBB7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F2B6-6180-4C9A-89B3-6529F2F8A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D688-8A6C-4D9C-9B22-4C9E5064A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A7B23-22F8-4AF7-83B0-F0B9B40E7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F7BD5-6A99-45C0-8EAF-29F4324DC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9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7E5A-D3C9-4B12-AF7C-19EBD2A59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F9863-D55A-42C7-A48A-5C9F5AEC5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7D4FD-0872-4C52-841B-BFF6F2AAE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33E63-F592-4F53-A5A6-A61907EF2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3744-9AFD-441B-9F88-58E82302B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118F-AB6F-4465-BC0A-B35C74752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F72E-AD28-48ED-8232-70EEC6579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4698-22EC-495A-942B-C3F8C8828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543F-2822-47D9-A96C-ECCC09422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5903-62A5-4E17-AE97-0CF2193F9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975E4-24F1-439C-82B2-F66E4523D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42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D6BE-825B-4BE3-9681-124CE9ED0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43D24-BAAA-42E9-924A-247A0ADD2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45528-D1EB-40CB-B8F5-8D4A58085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9A979-DCD5-43ED-9E93-AE45C2998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20E1-8812-406F-AED3-0DC470707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92F5E-20EB-413F-9EB9-EF878CDAA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7218-B648-4C95-A1D6-E5FFAFF4B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344CD-DF8D-4EBE-9DB8-1EDDCC8F6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4321B-D45A-4ACC-B087-8091D50B7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E458-78CF-4484-A1C2-01D72F679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70.xml"/><Relationship Id="rId7" Type="http://schemas.openxmlformats.org/officeDocument/2006/relationships/slideLayout" Target="../slideLayouts/slideLayout174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68.xml"/><Relationship Id="rId6" Type="http://schemas.openxmlformats.org/officeDocument/2006/relationships/slideLayout" Target="../slideLayouts/slideLayout173.xml"/><Relationship Id="rId11" Type="http://schemas.openxmlformats.org/officeDocument/2006/relationships/slideLayout" Target="../slideLayouts/slideLayout178.xml"/><Relationship Id="rId5" Type="http://schemas.openxmlformats.org/officeDocument/2006/relationships/slideLayout" Target="../slideLayouts/slideLayout172.xml"/><Relationship Id="rId10" Type="http://schemas.openxmlformats.org/officeDocument/2006/relationships/slideLayout" Target="../slideLayouts/slideLayout177.xml"/><Relationship Id="rId4" Type="http://schemas.openxmlformats.org/officeDocument/2006/relationships/slideLayout" Target="../slideLayouts/slideLayout171.xml"/><Relationship Id="rId9" Type="http://schemas.openxmlformats.org/officeDocument/2006/relationships/slideLayout" Target="../slideLayouts/slideLayout17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6.xml"/><Relationship Id="rId3" Type="http://schemas.openxmlformats.org/officeDocument/2006/relationships/slideLayout" Target="../slideLayouts/slideLayout181.xml"/><Relationship Id="rId7" Type="http://schemas.openxmlformats.org/officeDocument/2006/relationships/slideLayout" Target="../slideLayouts/slideLayout185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0.xml"/><Relationship Id="rId1" Type="http://schemas.openxmlformats.org/officeDocument/2006/relationships/slideLayout" Target="../slideLayouts/slideLayout179.xml"/><Relationship Id="rId6" Type="http://schemas.openxmlformats.org/officeDocument/2006/relationships/slideLayout" Target="../slideLayouts/slideLayout184.xml"/><Relationship Id="rId11" Type="http://schemas.openxmlformats.org/officeDocument/2006/relationships/slideLayout" Target="../slideLayouts/slideLayout189.xml"/><Relationship Id="rId5" Type="http://schemas.openxmlformats.org/officeDocument/2006/relationships/slideLayout" Target="../slideLayouts/slideLayout183.xml"/><Relationship Id="rId10" Type="http://schemas.openxmlformats.org/officeDocument/2006/relationships/slideLayout" Target="../slideLayouts/slideLayout188.xml"/><Relationship Id="rId4" Type="http://schemas.openxmlformats.org/officeDocument/2006/relationships/slideLayout" Target="../slideLayouts/slideLayout182.xml"/><Relationship Id="rId9" Type="http://schemas.openxmlformats.org/officeDocument/2006/relationships/slideLayout" Target="../slideLayouts/slideLayout18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7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192.xml"/><Relationship Id="rId7" Type="http://schemas.openxmlformats.org/officeDocument/2006/relationships/slideLayout" Target="../slideLayouts/slideLayout196.xml"/><Relationship Id="rId12" Type="http://schemas.openxmlformats.org/officeDocument/2006/relationships/slideLayout" Target="../slideLayouts/slideLayout201.xml"/><Relationship Id="rId2" Type="http://schemas.openxmlformats.org/officeDocument/2006/relationships/slideLayout" Target="../slideLayouts/slideLayout191.xml"/><Relationship Id="rId1" Type="http://schemas.openxmlformats.org/officeDocument/2006/relationships/slideLayout" Target="../slideLayouts/slideLayout190.xml"/><Relationship Id="rId6" Type="http://schemas.openxmlformats.org/officeDocument/2006/relationships/slideLayout" Target="../slideLayouts/slideLayout195.xml"/><Relationship Id="rId11" Type="http://schemas.openxmlformats.org/officeDocument/2006/relationships/slideLayout" Target="../slideLayouts/slideLayout200.xml"/><Relationship Id="rId5" Type="http://schemas.openxmlformats.org/officeDocument/2006/relationships/slideLayout" Target="../slideLayouts/slideLayout194.xml"/><Relationship Id="rId10" Type="http://schemas.openxmlformats.org/officeDocument/2006/relationships/slideLayout" Target="../slideLayouts/slideLayout199.xml"/><Relationship Id="rId4" Type="http://schemas.openxmlformats.org/officeDocument/2006/relationships/slideLayout" Target="../slideLayouts/slideLayout193.xml"/><Relationship Id="rId9" Type="http://schemas.openxmlformats.org/officeDocument/2006/relationships/slideLayout" Target="../slideLayouts/slideLayout198.xml"/><Relationship Id="rId14" Type="http://schemas.openxmlformats.org/officeDocument/2006/relationships/image" Target="../media/image1.pn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9.xml"/><Relationship Id="rId3" Type="http://schemas.openxmlformats.org/officeDocument/2006/relationships/slideLayout" Target="../slideLayouts/slideLayout204.xml"/><Relationship Id="rId7" Type="http://schemas.openxmlformats.org/officeDocument/2006/relationships/slideLayout" Target="../slideLayouts/slideLayout208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3.xml"/><Relationship Id="rId1" Type="http://schemas.openxmlformats.org/officeDocument/2006/relationships/slideLayout" Target="../slideLayouts/slideLayout202.xml"/><Relationship Id="rId6" Type="http://schemas.openxmlformats.org/officeDocument/2006/relationships/slideLayout" Target="../slideLayouts/slideLayout207.xml"/><Relationship Id="rId11" Type="http://schemas.openxmlformats.org/officeDocument/2006/relationships/slideLayout" Target="../slideLayouts/slideLayout212.xml"/><Relationship Id="rId5" Type="http://schemas.openxmlformats.org/officeDocument/2006/relationships/slideLayout" Target="../slideLayouts/slideLayout206.xml"/><Relationship Id="rId10" Type="http://schemas.openxmlformats.org/officeDocument/2006/relationships/slideLayout" Target="../slideLayouts/slideLayout211.xml"/><Relationship Id="rId4" Type="http://schemas.openxmlformats.org/officeDocument/2006/relationships/slideLayout" Target="../slideLayouts/slideLayout205.xml"/><Relationship Id="rId9" Type="http://schemas.openxmlformats.org/officeDocument/2006/relationships/slideLayout" Target="../slideLayouts/slideLayout21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slideLayout" Target="../slideLayouts/slideLayout235.xml"/><Relationship Id="rId2" Type="http://schemas.openxmlformats.org/officeDocument/2006/relationships/slideLayout" Target="../slideLayouts/slideLayout225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slideLayout" Target="../slideLayouts/slideLayout234.xml"/><Relationship Id="rId5" Type="http://schemas.openxmlformats.org/officeDocument/2006/relationships/slideLayout" Target="../slideLayouts/slideLayout228.xml"/><Relationship Id="rId10" Type="http://schemas.openxmlformats.org/officeDocument/2006/relationships/slideLayout" Target="../slideLayouts/slideLayout233.xml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Relationship Id="rId14" Type="http://schemas.openxmlformats.org/officeDocument/2006/relationships/image" Target="../media/image2.jpeg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3.xml"/><Relationship Id="rId3" Type="http://schemas.openxmlformats.org/officeDocument/2006/relationships/slideLayout" Target="../slideLayouts/slideLayout238.xml"/><Relationship Id="rId7" Type="http://schemas.openxmlformats.org/officeDocument/2006/relationships/slideLayout" Target="../slideLayouts/slideLayout242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7.xml"/><Relationship Id="rId1" Type="http://schemas.openxmlformats.org/officeDocument/2006/relationships/slideLayout" Target="../slideLayouts/slideLayout236.xml"/><Relationship Id="rId6" Type="http://schemas.openxmlformats.org/officeDocument/2006/relationships/slideLayout" Target="../slideLayouts/slideLayout241.xml"/><Relationship Id="rId11" Type="http://schemas.openxmlformats.org/officeDocument/2006/relationships/slideLayout" Target="../slideLayouts/slideLayout246.xml"/><Relationship Id="rId5" Type="http://schemas.openxmlformats.org/officeDocument/2006/relationships/slideLayout" Target="../slideLayouts/slideLayout240.xml"/><Relationship Id="rId10" Type="http://schemas.openxmlformats.org/officeDocument/2006/relationships/slideLayout" Target="../slideLayouts/slideLayout245.xml"/><Relationship Id="rId4" Type="http://schemas.openxmlformats.org/officeDocument/2006/relationships/slideLayout" Target="../slideLayouts/slideLayout239.xml"/><Relationship Id="rId9" Type="http://schemas.openxmlformats.org/officeDocument/2006/relationships/slideLayout" Target="../slideLayouts/slideLayout244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4.xml"/><Relationship Id="rId3" Type="http://schemas.openxmlformats.org/officeDocument/2006/relationships/slideLayout" Target="../slideLayouts/slideLayout249.xml"/><Relationship Id="rId7" Type="http://schemas.openxmlformats.org/officeDocument/2006/relationships/slideLayout" Target="../slideLayouts/slideLayout253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8.xml"/><Relationship Id="rId1" Type="http://schemas.openxmlformats.org/officeDocument/2006/relationships/slideLayout" Target="../slideLayouts/slideLayout247.xml"/><Relationship Id="rId6" Type="http://schemas.openxmlformats.org/officeDocument/2006/relationships/slideLayout" Target="../slideLayouts/slideLayout252.xml"/><Relationship Id="rId11" Type="http://schemas.openxmlformats.org/officeDocument/2006/relationships/slideLayout" Target="../slideLayouts/slideLayout257.xml"/><Relationship Id="rId5" Type="http://schemas.openxmlformats.org/officeDocument/2006/relationships/slideLayout" Target="../slideLayouts/slideLayout251.xml"/><Relationship Id="rId10" Type="http://schemas.openxmlformats.org/officeDocument/2006/relationships/slideLayout" Target="../slideLayouts/slideLayout256.xml"/><Relationship Id="rId4" Type="http://schemas.openxmlformats.org/officeDocument/2006/relationships/slideLayout" Target="../slideLayouts/slideLayout250.xml"/><Relationship Id="rId9" Type="http://schemas.openxmlformats.org/officeDocument/2006/relationships/slideLayout" Target="../slideLayouts/slideLayout25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6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568F2DC-B680-475C-9059-AEB7954D2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47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6AB414C-9BD5-4E18-9D46-111908F8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47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6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1A5708C-A353-4993-A435-8E0332622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6680B77-7DC7-41D2-854B-CDECADF45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4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4A9A79-125C-48CB-9AAD-2BB0A6727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6628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6631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663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663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63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664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664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66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665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665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665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666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666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666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666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667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667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667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668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668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668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669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669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669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669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670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670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70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670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671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5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671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5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671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671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672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672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672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673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673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8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673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2673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6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76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76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76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299ED2D-76D4-46BC-ACA9-0C1459F4D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07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7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07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7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4BFFACA-EE85-4C00-A80C-59FFC317A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48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48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A1A8FE-BA4E-4359-8B1E-D946C7F27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89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0D4BCFD3-1F63-42BD-B87C-5F807EE62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1A5708C-A353-4993-A435-8E0332622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07273F6-9055-4671-B22E-18D465360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568F2DC-B680-475C-9059-AEB7954D2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47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6AB414C-9BD5-4E18-9D46-111908F8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47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2AD4DD-4880-486C-B450-F3B2E7ABE8C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60F103-AFD2-4F89-BB0B-44F7FF671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6680B77-7DC7-41D2-854B-CDECADF45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4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4A9A79-125C-48CB-9AAD-2BB0A6727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6628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6631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663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663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63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664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664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66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665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665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665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666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666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666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666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667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667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667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668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668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668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669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669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669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669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670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670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70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670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671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5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671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5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671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671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672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672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672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673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673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8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673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2673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6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76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76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76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299ED2D-76D4-46BC-ACA9-0C1459F4D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07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7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07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7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4BFFACA-EE85-4C00-A80C-59FFC317A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48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48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A1A8FE-BA4E-4359-8B1E-D946C7F27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89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0D4BCFD3-1F63-42BD-B87C-5F807EE62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07273F6-9055-4671-B22E-18D465360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8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714356"/>
            <a:ext cx="6172200" cy="1894362"/>
          </a:xfrm>
        </p:spPr>
        <p:txBody>
          <a:bodyPr/>
          <a:lstStyle/>
          <a:p>
            <a:r>
              <a:rPr lang="ru-RU" dirty="0" err="1" smtClean="0"/>
              <a:t>Незалежн</a:t>
            </a:r>
            <a:r>
              <a:rPr lang="uk-UA" dirty="0" smtClean="0"/>
              <a:t>і події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4286256"/>
            <a:ext cx="2957506" cy="151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Виконала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учениця</a:t>
            </a:r>
            <a:r>
              <a:rPr lang="ru-RU" dirty="0" smtClean="0">
                <a:solidFill>
                  <a:srgbClr val="002060"/>
                </a:solidFill>
              </a:rPr>
              <a:t> 11-а </a:t>
            </a:r>
            <a:r>
              <a:rPr lang="ru-RU" dirty="0" err="1" smtClean="0">
                <a:solidFill>
                  <a:srgbClr val="002060"/>
                </a:solidFill>
              </a:rPr>
              <a:t>класу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КЗО ДСЗШ №147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ім. В. Чорновола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Іващенко Ірина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uk-UA" dirty="0" smtClean="0"/>
              <a:t>             </a:t>
            </a:r>
            <a:r>
              <a:rPr lang="uk-UA" dirty="0" err="1" smtClean="0"/>
              <a:t>Розв</a:t>
            </a:r>
            <a:r>
              <a:rPr lang="en-US" dirty="0" smtClean="0"/>
              <a:t>`</a:t>
            </a:r>
            <a:r>
              <a:rPr lang="uk-UA" dirty="0" err="1" smtClean="0"/>
              <a:t>язок</a:t>
            </a:r>
            <a:r>
              <a:rPr lang="uk-UA" dirty="0" smtClean="0"/>
              <a:t> задачі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>
            <a:normAutofit/>
          </a:bodyPr>
          <a:lstStyle/>
          <a:p>
            <a:r>
              <a:rPr lang="uk-UA" sz="1400" dirty="0" smtClean="0"/>
              <a:t>Нехай А- перший стрілець попав у мішень, В – другий стрілець попав у мішень, С – мішень улучена.</a:t>
            </a:r>
          </a:p>
          <a:p>
            <a:pPr marL="365125" indent="-255588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В цьому випадку використовувати множення ймовірностей не можна, оскільки подія С відбувається не тільки тоді, коли обидва стрільці попали у мішень, але й тоді, коли в мішень попав хоча б один з них.</a:t>
            </a:r>
          </a:p>
          <a:p>
            <a:pPr marL="361950" indent="-252413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Тоді, розглянемо події А, В, С, протилежні подіям А, В, С. Події А і В  незалежні, то події А і В також незалежні.</a:t>
            </a:r>
          </a:p>
          <a:p>
            <a:pPr marL="361950" indent="-252413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</a:t>
            </a:r>
          </a:p>
          <a:p>
            <a:pPr marL="361950" indent="-252413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                                          Р (А) = 0,9 , то Р(А) = 1 – Р(А) = 1- 0,9= 0,1.</a:t>
            </a:r>
          </a:p>
          <a:p>
            <a:pPr marL="361950" indent="-252413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                                          Р(В) =0,8 , то Р(В) =1 – Р(В) =1 – 0,8 =0,2.</a:t>
            </a:r>
          </a:p>
          <a:p>
            <a:pPr marL="361950" indent="-252413">
              <a:buNone/>
            </a:pPr>
            <a:r>
              <a:rPr lang="uk-UA" sz="1400" dirty="0" smtClean="0"/>
              <a:t>       Ураховуючи, що мішень не буде влучена тоді й тільки тоді, коли в неї не попаде ні перший стрілець, ні другий, одержуємо, що С=АВ. Тоді </a:t>
            </a:r>
          </a:p>
          <a:p>
            <a:pPr marL="361950" indent="-252413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                                                 Р(С) =Р(А) Р(В) = 0,1 0,2 = 0,02</a:t>
            </a:r>
          </a:p>
          <a:p>
            <a:pPr marL="361950" indent="-252413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 Оскільки події С і С протилежні, то</a:t>
            </a:r>
          </a:p>
          <a:p>
            <a:pPr marL="361950" indent="-252413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                                                    Р(С) = 1- Р(С) = 1- 0,02 = 0,98</a:t>
            </a:r>
          </a:p>
          <a:p>
            <a:pPr marL="361950" indent="-252413">
              <a:buNone/>
            </a:pPr>
            <a:r>
              <a:rPr lang="uk-UA" sz="1400" dirty="0" smtClean="0"/>
              <a:t> </a:t>
            </a:r>
            <a:r>
              <a:rPr lang="uk-UA" sz="1400" dirty="0" smtClean="0"/>
              <a:t>  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14678" y="278605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000364" y="278605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86050" y="278605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71934" y="342900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000496" y="371475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143240" y="442913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643306" y="442913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71934" y="442913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00496" y="492919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uk-UA" dirty="0" smtClean="0"/>
              <a:t>Поняття незалежності двох подій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/>
          <a:lstStyle/>
          <a:p>
            <a:r>
              <a:rPr lang="uk-UA" sz="3100" dirty="0" smtClean="0"/>
              <a:t>Подія В називається незалежною від події А, якщо подія А не змінює ймовірність події В.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Події А і В називаються незалежними, якщо виконується рівність Р (АВ) = Р (А)</a:t>
            </a:r>
            <a:r>
              <a:rPr lang="uk-UA" dirty="0" smtClean="0">
                <a:solidFill>
                  <a:srgbClr val="0070C0"/>
                </a:solidFill>
                <a:latin typeface="Calibri"/>
              </a:rPr>
              <a:t>·</a:t>
            </a:r>
            <a:r>
              <a:rPr lang="uk-UA" dirty="0" smtClean="0">
                <a:solidFill>
                  <a:srgbClr val="0070C0"/>
                </a:solidFill>
              </a:rPr>
              <a:t>Р(В). </a:t>
            </a:r>
            <a:r>
              <a:rPr lang="uk-UA" dirty="0" smtClean="0"/>
              <a:t>(ймовірність їх добутку – тобто сумісної появи – дорівнює добутку ймовірностей цих подій).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 незалежності двох подій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Прикладом є кидання двох монет.</a:t>
            </a:r>
          </a:p>
          <a:p>
            <a:pPr>
              <a:buNone/>
            </a:pPr>
            <a:r>
              <a:rPr lang="uk-UA" sz="2000" dirty="0" smtClean="0"/>
              <a:t>     Розглядаються події:</a:t>
            </a:r>
          </a:p>
          <a:p>
            <a:pPr>
              <a:buNone/>
            </a:pPr>
            <a:r>
              <a:rPr lang="uk-UA" sz="2000" dirty="0" smtClean="0"/>
              <a:t>     А- поява герба на одній монеті</a:t>
            </a:r>
          </a:p>
          <a:p>
            <a:pPr>
              <a:buNone/>
            </a:pPr>
            <a:r>
              <a:rPr lang="uk-UA" sz="2000" dirty="0" smtClean="0"/>
              <a:t>     В – поява герба на другій монеті</a:t>
            </a:r>
          </a:p>
          <a:p>
            <a:pPr>
              <a:buNone/>
            </a:pPr>
            <a:r>
              <a:rPr lang="uk-UA" sz="2000" dirty="0" smtClean="0"/>
              <a:t>     В цьому випадку ймовірність події А не залежить від того, відбулась подія В чи не відбулась. Отже, подія А не залежить від події В.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18434" name="Picture 2" descr="http://rusa.fatal.ru/ukr92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14818"/>
            <a:ext cx="4238625" cy="23050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r>
              <a:rPr lang="uk-UA" dirty="0" smtClean="0"/>
              <a:t>Незалежність декількох подій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Декілька подій називаються незалежними, якщо для будь-якої підмножини цих подій (що містить дві або більше подій) ймовірність їх добутку дорівнює добутку їх ймовірностей.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dirty="0" smtClean="0"/>
              <a:t>Зокрема,</a:t>
            </a:r>
          </a:p>
          <a:p>
            <a:pPr>
              <a:buNone/>
            </a:pP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          якщо події А</a:t>
            </a:r>
            <a:r>
              <a:rPr lang="uk-UA" baseline="-25000" dirty="0" smtClean="0">
                <a:solidFill>
                  <a:srgbClr val="0070C0"/>
                </a:solidFill>
              </a:rPr>
              <a:t>1</a:t>
            </a:r>
            <a:r>
              <a:rPr lang="uk-UA" dirty="0" smtClean="0">
                <a:solidFill>
                  <a:srgbClr val="0070C0"/>
                </a:solidFill>
              </a:rPr>
              <a:t>, А</a:t>
            </a:r>
            <a:r>
              <a:rPr lang="uk-UA" baseline="-25000" dirty="0" smtClean="0">
                <a:solidFill>
                  <a:srgbClr val="0070C0"/>
                </a:solidFill>
              </a:rPr>
              <a:t>2</a:t>
            </a:r>
            <a:r>
              <a:rPr lang="uk-UA" dirty="0" smtClean="0">
                <a:solidFill>
                  <a:srgbClr val="0070C0"/>
                </a:solidFill>
              </a:rPr>
              <a:t>, …, А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незалежн</a:t>
            </a:r>
            <a:r>
              <a:rPr lang="uk-UA" dirty="0" smtClean="0">
                <a:solidFill>
                  <a:srgbClr val="0070C0"/>
                </a:solidFill>
              </a:rPr>
              <a:t>і, то </a:t>
            </a:r>
          </a:p>
          <a:p>
            <a:pPr>
              <a:buNone/>
            </a:pP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              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  Р (А</a:t>
            </a:r>
            <a:r>
              <a:rPr lang="uk-UA" baseline="-25000" dirty="0" smtClean="0">
                <a:solidFill>
                  <a:srgbClr val="0070C0"/>
                </a:solidFill>
              </a:rPr>
              <a:t>1</a:t>
            </a:r>
            <a:r>
              <a:rPr lang="uk-UA" dirty="0" smtClean="0">
                <a:solidFill>
                  <a:srgbClr val="0070C0"/>
                </a:solidFill>
              </a:rPr>
              <a:t> А</a:t>
            </a:r>
            <a:r>
              <a:rPr lang="uk-UA" baseline="-25000" dirty="0" smtClean="0">
                <a:solidFill>
                  <a:srgbClr val="0070C0"/>
                </a:solidFill>
              </a:rPr>
              <a:t>2</a:t>
            </a:r>
            <a:r>
              <a:rPr lang="uk-UA" dirty="0" smtClean="0">
                <a:solidFill>
                  <a:srgbClr val="0070C0"/>
                </a:solidFill>
              </a:rPr>
              <a:t> … А</a:t>
            </a:r>
            <a:r>
              <a:rPr lang="en-US" baseline="-25000" dirty="0">
                <a:solidFill>
                  <a:srgbClr val="0070C0"/>
                </a:solidFill>
              </a:rPr>
              <a:t>n</a:t>
            </a:r>
            <a:r>
              <a:rPr lang="uk-UA" dirty="0" smtClean="0">
                <a:solidFill>
                  <a:srgbClr val="0070C0"/>
                </a:solidFill>
              </a:rPr>
              <a:t>) = Р(А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uk-UA" dirty="0" smtClean="0">
                <a:solidFill>
                  <a:srgbClr val="0070C0"/>
                </a:solidFill>
              </a:rPr>
              <a:t>) … Р(А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uk-UA" dirty="0" smtClean="0">
                <a:solidFill>
                  <a:srgbClr val="0070C0"/>
                </a:solidFill>
              </a:rPr>
              <a:t>).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uk-UA" dirty="0" smtClean="0"/>
              <a:t>Властивість незалежних подій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/>
          <a:lstStyle/>
          <a:p>
            <a:r>
              <a:rPr lang="uk-UA" dirty="0" smtClean="0"/>
              <a:t>Якщо ми маємо </a:t>
            </a:r>
            <a:r>
              <a:rPr lang="uk-UA" dirty="0"/>
              <a:t>с</a:t>
            </a:r>
            <a:r>
              <a:rPr lang="uk-UA" dirty="0" smtClean="0"/>
              <a:t>укупність незалежних подій, то, замінивши деякі з цих подій на протилежні їм події, знову одержимо, сукупність незалежних подій. Наприклад, якщо події А і В незалежні, то незалежними будуть також події:</a:t>
            </a:r>
          </a:p>
          <a:p>
            <a:pPr>
              <a:buNone/>
            </a:pPr>
            <a:r>
              <a:rPr lang="uk-UA" dirty="0" smtClean="0"/>
              <a:t>                             </a:t>
            </a:r>
            <a:r>
              <a:rPr lang="ru-RU" dirty="0" smtClean="0">
                <a:solidFill>
                  <a:srgbClr val="0070C0"/>
                </a:solidFill>
              </a:rPr>
              <a:t>А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В, А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В, А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В</a:t>
            </a:r>
            <a:endParaRPr lang="ru-RU" dirty="0" smtClean="0">
              <a:solidFill>
                <a:srgbClr val="0070C0"/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0" name="Формула" r:id="rId3" imgW="114120" imgH="21564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3643306" y="4286256"/>
            <a:ext cx="21431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71934" y="4286256"/>
            <a:ext cx="21431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00628" y="4286256"/>
            <a:ext cx="21431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00694" y="4286256"/>
            <a:ext cx="21431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</a:t>
            </a:r>
            <a:r>
              <a:rPr lang="uk-UA" sz="3600" dirty="0" smtClean="0"/>
              <a:t>Ймовірність появи хоча б однієї з</a:t>
            </a:r>
            <a:r>
              <a:rPr lang="en-US" sz="3600" dirty="0" smtClean="0"/>
              <a:t>        </a:t>
            </a:r>
            <a:br>
              <a:rPr lang="en-US" sz="3600" dirty="0" smtClean="0"/>
            </a:br>
            <a:r>
              <a:rPr lang="en-US" sz="3600" dirty="0" smtClean="0"/>
              <a:t>                </a:t>
            </a:r>
            <a:r>
              <a:rPr lang="uk-UA" sz="3600" dirty="0" smtClean="0"/>
              <a:t>незалежних подій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/>
          <a:lstStyle/>
          <a:p>
            <a:r>
              <a:rPr lang="uk-UA" dirty="0" smtClean="0"/>
              <a:t>Ймовірність появи хоча б однієї з незалежних </a:t>
            </a:r>
            <a:r>
              <a:rPr lang="uk-UA" dirty="0" smtClean="0"/>
              <a:t>подій А</a:t>
            </a:r>
            <a:r>
              <a:rPr lang="uk-UA" baseline="-25000" dirty="0" smtClean="0"/>
              <a:t>1</a:t>
            </a:r>
            <a:r>
              <a:rPr lang="uk-UA" dirty="0" smtClean="0"/>
              <a:t> , А</a:t>
            </a:r>
            <a:r>
              <a:rPr lang="uk-UA" baseline="-25000" dirty="0" smtClean="0"/>
              <a:t>2</a:t>
            </a:r>
            <a:r>
              <a:rPr lang="uk-UA" dirty="0" smtClean="0"/>
              <a:t> , …, А</a:t>
            </a:r>
            <a:r>
              <a:rPr lang="en-US" baseline="-25000" dirty="0" smtClean="0"/>
              <a:t>n</a:t>
            </a:r>
            <a:r>
              <a:rPr lang="uk-UA" dirty="0" smtClean="0"/>
              <a:t> , можна обчислити за формулою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uk-UA" sz="2400" dirty="0" smtClean="0">
                <a:solidFill>
                  <a:srgbClr val="002060"/>
                </a:solidFill>
              </a:rPr>
              <a:t>Р(А</a:t>
            </a:r>
            <a:r>
              <a:rPr lang="uk-UA" sz="2400" baseline="-25000" dirty="0" smtClean="0">
                <a:solidFill>
                  <a:srgbClr val="002060"/>
                </a:solidFill>
              </a:rPr>
              <a:t>1</a:t>
            </a:r>
            <a:r>
              <a:rPr lang="uk-UA" sz="2400" dirty="0" smtClean="0">
                <a:solidFill>
                  <a:srgbClr val="002060"/>
                </a:solidFill>
              </a:rPr>
              <a:t>+А</a:t>
            </a:r>
            <a:r>
              <a:rPr lang="uk-UA" sz="2400" baseline="-25000" dirty="0" smtClean="0">
                <a:solidFill>
                  <a:srgbClr val="002060"/>
                </a:solidFill>
              </a:rPr>
              <a:t>2</a:t>
            </a:r>
            <a:r>
              <a:rPr lang="uk-UA" sz="2400" dirty="0" smtClean="0">
                <a:solidFill>
                  <a:srgbClr val="002060"/>
                </a:solidFill>
              </a:rPr>
              <a:t>+…+А</a:t>
            </a:r>
            <a:r>
              <a:rPr lang="en-US" sz="2400" baseline="-25000" dirty="0" smtClean="0">
                <a:solidFill>
                  <a:srgbClr val="002060"/>
                </a:solidFill>
              </a:rPr>
              <a:t>n</a:t>
            </a:r>
            <a:r>
              <a:rPr lang="uk-UA" sz="2400" dirty="0" smtClean="0">
                <a:solidFill>
                  <a:srgbClr val="002060"/>
                </a:solidFill>
              </a:rPr>
              <a:t>) = 1- (1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-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Р(А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uk-UA" sz="2400" dirty="0" smtClean="0">
                <a:solidFill>
                  <a:srgbClr val="002060"/>
                </a:solidFill>
              </a:rPr>
              <a:t>))(1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-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Р(А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uk-UA" sz="2400" dirty="0" smtClean="0">
                <a:solidFill>
                  <a:srgbClr val="002060"/>
                </a:solidFill>
              </a:rPr>
              <a:t>))…(1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-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Р(А</a:t>
            </a:r>
            <a:r>
              <a:rPr lang="en-US" sz="2400" baseline="-25000" dirty="0" smtClean="0">
                <a:solidFill>
                  <a:srgbClr val="002060"/>
                </a:solidFill>
              </a:rPr>
              <a:t>n</a:t>
            </a:r>
            <a:r>
              <a:rPr lang="uk-UA" sz="2400" dirty="0" smtClean="0">
                <a:solidFill>
                  <a:srgbClr val="002060"/>
                </a:solidFill>
              </a:rPr>
              <a:t>))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uk-UA" dirty="0" smtClean="0"/>
              <a:t>                 </a:t>
            </a:r>
            <a:r>
              <a:rPr lang="uk-UA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Прилад</a:t>
            </a:r>
            <a:r>
              <a:rPr lang="ru-RU" sz="2400" dirty="0" smtClean="0"/>
              <a:t> складається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uk-UA" sz="2400" dirty="0" smtClean="0"/>
              <a:t>трьох</a:t>
            </a:r>
            <a:r>
              <a:rPr lang="ru-RU" sz="2400" dirty="0" smtClean="0"/>
              <a:t> </a:t>
            </a:r>
            <a:r>
              <a:rPr lang="ru-RU" sz="2400" dirty="0" err="1" smtClean="0"/>
              <a:t>вузл</a:t>
            </a:r>
            <a:r>
              <a:rPr lang="uk-UA" sz="2400" dirty="0" err="1" smtClean="0"/>
              <a:t>ів</a:t>
            </a:r>
            <a:r>
              <a:rPr lang="uk-UA" sz="2400" dirty="0" smtClean="0"/>
              <a:t>, кожен з яких протягом доби може вийти з ладу незалежно від інших. Прилад не працює, якщо не працює хоча б один з вузлів. Ймовірність роботи без поломки протягом доби першого вузла дорівнює 0,95, другого – 0,9, третього – 0,85. Знайдіть ймовірність того, що протягом доби прилад працюватиме без поломок.</a:t>
            </a: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uk-UA" dirty="0" err="1" smtClean="0"/>
              <a:t>Розв</a:t>
            </a:r>
            <a:r>
              <a:rPr lang="en-US" dirty="0" smtClean="0"/>
              <a:t>`</a:t>
            </a:r>
            <a:r>
              <a:rPr lang="uk-UA" dirty="0" err="1" smtClean="0"/>
              <a:t>язок</a:t>
            </a:r>
            <a:r>
              <a:rPr lang="uk-UA" dirty="0" smtClean="0"/>
              <a:t> задачі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64347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Нехай подія А</a:t>
            </a:r>
            <a:r>
              <a:rPr lang="uk-UA" sz="1800" baseline="-25000" dirty="0" smtClean="0"/>
              <a:t>1 </a:t>
            </a:r>
            <a:r>
              <a:rPr lang="uk-UA" sz="1800" dirty="0" smtClean="0"/>
              <a:t>-</a:t>
            </a:r>
            <a:r>
              <a:rPr lang="uk-UA" sz="1800" dirty="0" smtClean="0"/>
              <a:t> перший вузол справний, подія А</a:t>
            </a:r>
            <a:r>
              <a:rPr lang="uk-UA" sz="1800" baseline="-25000" dirty="0" smtClean="0"/>
              <a:t>2</a:t>
            </a:r>
            <a:r>
              <a:rPr lang="uk-UA" sz="1800" dirty="0" smtClean="0"/>
              <a:t> – другий вузол справний, подія А</a:t>
            </a:r>
            <a:r>
              <a:rPr lang="uk-UA" sz="1800" baseline="-25000" dirty="0" smtClean="0"/>
              <a:t>3 </a:t>
            </a:r>
            <a:r>
              <a:rPr lang="uk-UA" sz="1800" dirty="0" smtClean="0"/>
              <a:t>– третій вузол справний, подія А – протягом доби прилад працює без поломок.</a:t>
            </a:r>
          </a:p>
          <a:p>
            <a:r>
              <a:rPr lang="uk-UA" sz="1800" dirty="0" smtClean="0"/>
              <a:t>Події А</a:t>
            </a:r>
            <a:r>
              <a:rPr lang="uk-UA" sz="1800" baseline="-25000" dirty="0" smtClean="0"/>
              <a:t>1</a:t>
            </a:r>
            <a:r>
              <a:rPr lang="uk-UA" sz="1800" dirty="0" smtClean="0"/>
              <a:t> ,А</a:t>
            </a:r>
            <a:r>
              <a:rPr lang="uk-UA" sz="1800" baseline="-25000" dirty="0" smtClean="0"/>
              <a:t>2</a:t>
            </a:r>
            <a:r>
              <a:rPr lang="uk-UA" sz="1800" dirty="0" smtClean="0"/>
              <a:t> , А</a:t>
            </a:r>
            <a:r>
              <a:rPr lang="uk-UA" sz="1800" baseline="-25000" dirty="0" smtClean="0"/>
              <a:t>3</a:t>
            </a:r>
            <a:r>
              <a:rPr lang="en-US" sz="1800" dirty="0" smtClean="0"/>
              <a:t> – </a:t>
            </a:r>
            <a:r>
              <a:rPr lang="uk-UA" sz="1800" dirty="0" smtClean="0"/>
              <a:t>незалежні за умовою. Оскільки прилад працює без поломок тоді й тільки тоді, коли справні всі три вузли, то А= А</a:t>
            </a:r>
            <a:r>
              <a:rPr lang="uk-UA" sz="1800" baseline="-25000" dirty="0" smtClean="0"/>
              <a:t>1</a:t>
            </a:r>
            <a:r>
              <a:rPr lang="uk-UA" sz="1800" dirty="0" smtClean="0"/>
              <a:t>А</a:t>
            </a:r>
            <a:r>
              <a:rPr lang="uk-UA" sz="1800" baseline="-25000" dirty="0" smtClean="0"/>
              <a:t>2</a:t>
            </a:r>
            <a:r>
              <a:rPr lang="uk-UA" sz="1800" dirty="0" smtClean="0"/>
              <a:t>А</a:t>
            </a:r>
            <a:r>
              <a:rPr lang="uk-UA" sz="1800" baseline="-25000" dirty="0" smtClean="0"/>
              <a:t>3.</a:t>
            </a:r>
            <a:endParaRPr lang="uk-UA" sz="1800" baseline="-25000" dirty="0" smtClean="0"/>
          </a:p>
          <a:p>
            <a:pPr>
              <a:buNone/>
            </a:pPr>
            <a:r>
              <a:rPr lang="uk-UA" sz="1800" baseline="-25000" dirty="0" smtClean="0"/>
              <a:t> </a:t>
            </a:r>
            <a:r>
              <a:rPr lang="uk-UA" sz="1800" dirty="0" smtClean="0"/>
              <a:t>    Отже, </a:t>
            </a:r>
          </a:p>
          <a:p>
            <a:pPr>
              <a:buNone/>
            </a:pPr>
            <a:endParaRPr lang="uk-UA" sz="1800" baseline="-25000" dirty="0" smtClean="0"/>
          </a:p>
          <a:p>
            <a:pPr>
              <a:buNone/>
            </a:pPr>
            <a:endParaRPr lang="uk-UA" sz="1800" baseline="-25000" dirty="0" smtClean="0"/>
          </a:p>
          <a:p>
            <a:pPr>
              <a:buNone/>
            </a:pPr>
            <a:r>
              <a:rPr lang="uk-UA" sz="1800" baseline="-250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                               </a:t>
            </a:r>
            <a:r>
              <a:rPr lang="en-US" sz="1800" dirty="0" smtClean="0">
                <a:solidFill>
                  <a:srgbClr val="002060"/>
                </a:solidFill>
              </a:rPr>
              <a:t>P</a:t>
            </a:r>
            <a:r>
              <a:rPr lang="uk-UA" sz="1800" dirty="0" smtClean="0">
                <a:solidFill>
                  <a:srgbClr val="002060"/>
                </a:solidFill>
              </a:rPr>
              <a:t>(А) = Р (А</a:t>
            </a:r>
            <a:r>
              <a:rPr lang="uk-UA" sz="1800" baseline="-25000" dirty="0" smtClean="0">
                <a:solidFill>
                  <a:srgbClr val="002060"/>
                </a:solidFill>
              </a:rPr>
              <a:t>1</a:t>
            </a:r>
            <a:r>
              <a:rPr lang="uk-UA" sz="1800" dirty="0" smtClean="0">
                <a:solidFill>
                  <a:srgbClr val="002060"/>
                </a:solidFill>
              </a:rPr>
              <a:t>А</a:t>
            </a:r>
            <a:r>
              <a:rPr lang="uk-UA" sz="1800" baseline="-25000" dirty="0" smtClean="0">
                <a:solidFill>
                  <a:srgbClr val="002060"/>
                </a:solidFill>
              </a:rPr>
              <a:t>2</a:t>
            </a:r>
            <a:r>
              <a:rPr lang="uk-UA" sz="1800" dirty="0" smtClean="0">
                <a:solidFill>
                  <a:srgbClr val="002060"/>
                </a:solidFill>
              </a:rPr>
              <a:t>А</a:t>
            </a:r>
            <a:r>
              <a:rPr lang="uk-UA" sz="1800" baseline="-25000" dirty="0" smtClean="0">
                <a:solidFill>
                  <a:srgbClr val="002060"/>
                </a:solidFill>
              </a:rPr>
              <a:t>3</a:t>
            </a:r>
            <a:r>
              <a:rPr lang="uk-UA" sz="1800" dirty="0" smtClean="0">
                <a:solidFill>
                  <a:srgbClr val="002060"/>
                </a:solidFill>
              </a:rPr>
              <a:t>) =Р (А</a:t>
            </a:r>
            <a:r>
              <a:rPr lang="uk-UA" sz="1800" baseline="-25000" dirty="0" smtClean="0">
                <a:solidFill>
                  <a:srgbClr val="002060"/>
                </a:solidFill>
              </a:rPr>
              <a:t>1</a:t>
            </a:r>
            <a:r>
              <a:rPr lang="uk-UA" sz="1800" dirty="0" smtClean="0">
                <a:solidFill>
                  <a:srgbClr val="002060"/>
                </a:solidFill>
              </a:rPr>
              <a:t>)</a:t>
            </a:r>
            <a:r>
              <a:rPr lang="uk-UA" sz="1800" dirty="0" smtClean="0">
                <a:solidFill>
                  <a:srgbClr val="002060"/>
                </a:solidFill>
                <a:latin typeface="Calibri"/>
              </a:rPr>
              <a:t>·</a:t>
            </a:r>
            <a:r>
              <a:rPr lang="uk-UA" sz="1800" dirty="0" smtClean="0">
                <a:solidFill>
                  <a:srgbClr val="002060"/>
                </a:solidFill>
              </a:rPr>
              <a:t>Р(А</a:t>
            </a:r>
            <a:r>
              <a:rPr lang="uk-UA" sz="1800" baseline="-25000" dirty="0" smtClean="0">
                <a:solidFill>
                  <a:srgbClr val="002060"/>
                </a:solidFill>
              </a:rPr>
              <a:t>2</a:t>
            </a:r>
            <a:r>
              <a:rPr lang="uk-UA" sz="1800" dirty="0" smtClean="0">
                <a:solidFill>
                  <a:srgbClr val="002060"/>
                </a:solidFill>
              </a:rPr>
              <a:t>)</a:t>
            </a:r>
            <a:r>
              <a:rPr lang="uk-UA" sz="1800" dirty="0" smtClean="0">
                <a:solidFill>
                  <a:srgbClr val="002060"/>
                </a:solidFill>
                <a:latin typeface="Calibri"/>
              </a:rPr>
              <a:t>·</a:t>
            </a:r>
            <a:r>
              <a:rPr lang="uk-UA" sz="1800" dirty="0" smtClean="0">
                <a:solidFill>
                  <a:srgbClr val="002060"/>
                </a:solidFill>
              </a:rPr>
              <a:t>Р(А</a:t>
            </a:r>
            <a:r>
              <a:rPr lang="uk-UA" sz="1800" baseline="-25000" dirty="0" smtClean="0">
                <a:solidFill>
                  <a:srgbClr val="002060"/>
                </a:solidFill>
              </a:rPr>
              <a:t>3</a:t>
            </a:r>
            <a:r>
              <a:rPr lang="uk-UA" sz="1800" dirty="0" smtClean="0">
                <a:solidFill>
                  <a:srgbClr val="002060"/>
                </a:solidFill>
              </a:rPr>
              <a:t>) =</a:t>
            </a:r>
          </a:p>
          <a:p>
            <a:pPr>
              <a:buNone/>
            </a:pP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                                = 0,95</a:t>
            </a:r>
            <a:r>
              <a:rPr lang="uk-UA" sz="1800" dirty="0" smtClean="0">
                <a:solidFill>
                  <a:srgbClr val="002060"/>
                </a:solidFill>
                <a:latin typeface="Calibri"/>
              </a:rPr>
              <a:t>·</a:t>
            </a:r>
            <a:r>
              <a:rPr lang="uk-UA" sz="1800" dirty="0" smtClean="0">
                <a:solidFill>
                  <a:srgbClr val="002060"/>
                </a:solidFill>
              </a:rPr>
              <a:t>0,9</a:t>
            </a:r>
            <a:r>
              <a:rPr lang="uk-UA" sz="1800" dirty="0" smtClean="0">
                <a:solidFill>
                  <a:srgbClr val="002060"/>
                </a:solidFill>
                <a:latin typeface="Calibri"/>
              </a:rPr>
              <a:t>·</a:t>
            </a:r>
            <a:r>
              <a:rPr lang="uk-UA" sz="1800" dirty="0" smtClean="0">
                <a:solidFill>
                  <a:srgbClr val="002060"/>
                </a:solidFill>
              </a:rPr>
              <a:t>0,85 = 0,72675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≈ 0,73</a:t>
            </a:r>
            <a:endParaRPr lang="uk-UA" sz="1800" baseline="-25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uk-UA" dirty="0" smtClean="0"/>
              <a:t>                 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/>
          <a:lstStyle/>
          <a:p>
            <a:r>
              <a:rPr lang="uk-UA" dirty="0" smtClean="0"/>
              <a:t>Два стрільці зробили по одному пострілу в одну мішень. Ймовірність попасти в мішень для першого стрільця дорівнює 0,9 , для другого – 0,8. Знайдіть ймовірність того, що мішень буде влучена.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3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Тема4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_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_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_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_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_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_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235</TotalTime>
  <Words>718</Words>
  <Application>Microsoft Office PowerPoint</Application>
  <PresentationFormat>Экран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34" baseType="lpstr">
      <vt:lpstr>Тема3</vt:lpstr>
      <vt:lpstr>Разрез</vt:lpstr>
      <vt:lpstr>Трава</vt:lpstr>
      <vt:lpstr>Каскад</vt:lpstr>
      <vt:lpstr>Салют</vt:lpstr>
      <vt:lpstr>Вершина горы</vt:lpstr>
      <vt:lpstr>Соревнование</vt:lpstr>
      <vt:lpstr>Сотрудничество</vt:lpstr>
      <vt:lpstr>Контрастный</vt:lpstr>
      <vt:lpstr>Океан</vt:lpstr>
      <vt:lpstr>Занавес</vt:lpstr>
      <vt:lpstr>Тема4</vt:lpstr>
      <vt:lpstr>1_Разрез</vt:lpstr>
      <vt:lpstr>1_Трава</vt:lpstr>
      <vt:lpstr>1_Каскад</vt:lpstr>
      <vt:lpstr>1_Салют</vt:lpstr>
      <vt:lpstr>1_Вершина горы</vt:lpstr>
      <vt:lpstr>1_Соревнование</vt:lpstr>
      <vt:lpstr>1_Сотрудничество</vt:lpstr>
      <vt:lpstr>1_Контрастный</vt:lpstr>
      <vt:lpstr>1_Океан</vt:lpstr>
      <vt:lpstr>1_Занавес</vt:lpstr>
      <vt:lpstr>Городская</vt:lpstr>
      <vt:lpstr>Формула</vt:lpstr>
      <vt:lpstr>Незалежні події</vt:lpstr>
      <vt:lpstr>Поняття незалежності двох подій</vt:lpstr>
      <vt:lpstr>Приклад незалежності двох подій</vt:lpstr>
      <vt:lpstr>Незалежність декількох подій</vt:lpstr>
      <vt:lpstr>Властивість незалежних подій</vt:lpstr>
      <vt:lpstr>   Ймовірність появи хоча б однієї з                         незалежних подій</vt:lpstr>
      <vt:lpstr>                 Задача №1</vt:lpstr>
      <vt:lpstr>             Розв`язок задачі</vt:lpstr>
      <vt:lpstr>                 Задача №2</vt:lpstr>
      <vt:lpstr>             Розв`язок задачі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2014-01-12T11:41:28Z</dcterms:created>
  <dcterms:modified xsi:type="dcterms:W3CDTF">2014-02-18T19:22:44Z</dcterms:modified>
</cp:coreProperties>
</file>