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23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8" r:id="rId18"/>
    <p:sldId id="267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D1FC-75F5-44DF-8640-3B4E39EA171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CFCD-0858-4CF9-9ACD-2249C9F7B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CFCD-0858-4CF9-9ACD-2249C9F7BFF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38B11-872C-40BA-B84F-55F1BCAC0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05187-6EA3-4503-A06F-1E2EF1A70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934B-D631-431B-836B-D2F2D76A0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69992-85DC-4725-A9D2-D9E07C368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1C696-A028-4E9C-A524-7145334B0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78854-E125-48BE-BC85-87342B2FD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358CA-E64F-44F3-A9AE-5B96D7379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7676-C8EF-4892-B470-BB7249909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82DEF-A3B9-4209-B198-E34F7E0C6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3953-51B5-430C-9F8E-34D562D78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1A27-9C30-4F44-B6D1-4021E757C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8E25E-CEE2-4504-9D50-AD11DE291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5DE78-639F-4FAD-A47C-7BDC836B7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E290-E364-4DC0-B53A-98299CAAD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7D807-9E4E-48F0-8974-069E806A4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0C86B-FC38-4493-9CDD-E98BABB82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3C94E-8CB4-4D3E-AC06-378A21A8C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328C1-6E9E-4A1F-907D-C8B6BB329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C0548-5503-499A-91EC-9F1C9599F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FF6F-AB1C-4920-B904-7D459CEBA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63B06-9B60-41B0-9FE8-515BCD532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CE060-A6C6-4D40-8B59-9E9331F2D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CAD35-98BF-47D9-BFD1-42FDBEFA2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4B77-087C-46A4-AD3F-396441B8A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80FBD-9D84-4F7E-84D3-D77C48BC1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6099-3AF5-4BA2-829A-6F98618B9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201B4-EA86-4FE0-99AD-63C6AFC69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19C93-04DE-42CA-A3DC-7DE64EC83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B548-AF65-44CB-B36A-609E3088A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F9FF0-235B-474A-A9FC-3764DF8FC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DC67-BDA0-418A-B86B-B42F71D50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DB85B-6F6B-4CD8-96C0-8EE056ABE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3E635-07BB-424B-93A8-7BBDE41EE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785AB-F199-4A28-879E-38752CC78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0F688-7DF4-44AC-B66A-7B1F9A56E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239CE-B585-477C-A91C-07C86CF2E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2315B-34E3-4666-803E-D2E6E6177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91895-6BB2-4CC7-8964-5FE2EE408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152D6-1A31-4F89-8626-FE5F5F6A5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223B7-D1E2-4652-9015-A9038D5BF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43567-5363-4FFC-AC0C-2BBB9700B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F8465-43F8-4947-BE06-F56641194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3610-CD31-4D5E-825A-07321B2C4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D80FD-18B6-44EE-89D9-1C4DA8AFC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7317-1EC9-4A9E-9CFE-FFD73A52F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8FE1C-907B-45EB-9188-9E2277C9F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ED1D1-BC69-4CAD-8817-81CFD9727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B1ABF-1DD2-4097-B863-445F0701D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4ED1A-8D02-4ACE-89E2-77088CDE2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BAAD8-6D0E-488F-AD41-E107583A3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B6E9A-CF9D-41D7-A033-39210500B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E85C1-C052-4689-9A17-8A8983EB3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AD12-3E45-4159-AAD5-43F124D71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68932-315C-41C5-A5BF-4BF9CE7D8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9C8B-15BB-482B-9CA4-FD9ACB5C9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4D7B2-3C2D-4894-9C1F-A3363F65E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8C8F3-4B0B-4C70-88C5-C7DF42503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EDAC4-F058-4BB4-9B67-3A17D2CBF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840C-7893-47E6-9D01-CF608CC3A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3796C-8512-4712-B7B3-7AE7E44A3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85739-4D47-45C6-8213-7A4451881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2833E-29E8-4384-B1B9-52F4918C9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C5C99-9DAA-4C7E-84E9-C6E1FC3AE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212D-ACF6-4E69-9F55-8AA4B3B10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22862-A8E4-491E-AA53-1A9FC67C2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8ABAF-A2C8-40BE-9388-69763CB9C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1F576-61E9-45AD-AFF2-695C850DB0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363F-1E2A-4F5E-A29C-5E0049166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A77EA-F322-4FD5-8688-6A2AABFA5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2FFFD-BE52-4DD0-AA93-23FA6008E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B5C24-1306-4A12-80C9-6CDE36C82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786D-2B2E-4AAB-AEB7-01AF4D26B9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B75F7-B33B-4228-80D2-A290CC819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9F61B-026E-4A38-80F7-E072A9426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163C-99C0-4682-80C9-85C9E0A86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FED31-4A59-4BED-8FE9-9DE9AE55B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61F6-2E95-4039-B20A-FCAC32FA6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D4D73-6251-4533-87C8-D522C0807C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813B6-C266-4C7F-8A2F-686080BD6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6628A-28CE-41D3-A27F-C7A300135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532AE-3226-4C00-AACB-331A748A8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77D62-4CAA-48C5-A4CC-AB3A80EEC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384B8-9770-403C-8A00-611DE2CED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B473D-F42A-41B0-8BE9-747F59F78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B73ED-6BF0-4B9B-9D28-C0E046316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41EE0-70EE-4650-B374-9EB91D5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56951-C746-47FF-B277-B654BCEE1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EFDC-916E-40EE-8466-2FDFC538D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7DF3-16A3-4DA9-839D-B35ED80B1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69163-653D-41CC-8540-A9CB00FC0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D5872-FD6E-4F6F-8BDB-A6116AC08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911C-0E68-48E5-8ED8-BEF6D0A3B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CC910-3E48-4B4A-9340-C6A9C9A09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D56B-1018-4AFB-8709-791221F20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1F213-4E68-4B6E-8F59-AC5250FA8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124C-286D-4FA8-848C-6C20D7FDB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A614-D5BF-4CD5-BDD5-13D056792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CAA8E-2C73-4793-AD50-8C4DEDE9B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B187F-771E-4249-8F9E-DA7332EB1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DFACB3-6633-49E0-AC87-AC77CBC79C3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A90D7B-E46C-4509-B976-B37408B5FB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A5BFDB-AA7C-40C0-AB8B-4EB786DA85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D32DF5-D872-423D-8EE1-A30B7C83C54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4B2EEE-9030-4A00-9155-903A813A0E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DF530F-DD8C-4595-890B-3B134682C31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72A213-99CB-4948-9ED5-72E2AE3D0A0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0D9E89-2C05-4006-B884-CA5E0C7BD3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D84B1F-F8B9-4FEA-BA72-BCE2F06B08D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"/>
            <a:ext cx="7772400" cy="1357298"/>
          </a:xfrm>
        </p:spPr>
        <p:txBody>
          <a:bodyPr/>
          <a:lstStyle/>
          <a:p>
            <a:r>
              <a:rPr lang="uk-UA" sz="6000" b="1" dirty="0" smtClean="0"/>
              <a:t>ЕМІ УАЙНХАУС</a:t>
            </a:r>
            <a:endParaRPr lang="ru-RU" sz="6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43620"/>
            <a:ext cx="9144000" cy="714380"/>
          </a:xfrm>
        </p:spPr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Островерх</a:t>
            </a:r>
            <a:r>
              <a:rPr lang="uk-UA" dirty="0" smtClean="0"/>
              <a:t> Ольга, 11-Б клас</a:t>
            </a:r>
            <a:endParaRPr lang="ru-RU" dirty="0"/>
          </a:p>
        </p:txBody>
      </p:sp>
      <p:pic>
        <p:nvPicPr>
          <p:cNvPr id="2053" name="Picture 5" descr="E:\Оля\музыка\Amy\Amy Winehouse - Back To Black (UK) (PBTHAL Vinyl Rip 2010)\Artwork\HQ\3057E5_281929.jpg"/>
          <p:cNvPicPr>
            <a:picLocks noChangeAspect="1" noChangeArrowheads="1"/>
          </p:cNvPicPr>
          <p:nvPr/>
        </p:nvPicPr>
        <p:blipFill>
          <a:blip r:embed="rId2" cstate="print"/>
          <a:srcRect t="2455" b="3177"/>
          <a:stretch>
            <a:fillRect/>
          </a:stretch>
        </p:blipFill>
        <p:spPr bwMode="auto">
          <a:xfrm>
            <a:off x="428596" y="1142984"/>
            <a:ext cx="3959242" cy="5064957"/>
          </a:xfrm>
          <a:prstGeom prst="rect">
            <a:avLst/>
          </a:prstGeom>
          <a:noFill/>
        </p:spPr>
      </p:pic>
      <p:pic>
        <p:nvPicPr>
          <p:cNvPr id="2054" name="Picture 6" descr="E:\Оля\музыка\Amy\Amy Winehouse - Back To Black (UK) (PBTHAL Vinyl Rip 2010)\Artwork\HQ\4047E4_28729.jpg"/>
          <p:cNvPicPr>
            <a:picLocks noChangeAspect="1" noChangeArrowheads="1"/>
          </p:cNvPicPr>
          <p:nvPr/>
        </p:nvPicPr>
        <p:blipFill>
          <a:blip r:embed="rId3" cstate="print"/>
          <a:srcRect l="21182" r="12709" b="33001"/>
          <a:stretch>
            <a:fillRect/>
          </a:stretch>
        </p:blipFill>
        <p:spPr bwMode="auto">
          <a:xfrm>
            <a:off x="4643438" y="1142984"/>
            <a:ext cx="3860077" cy="502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571480"/>
          </a:xfrm>
        </p:spPr>
        <p:txBody>
          <a:bodyPr/>
          <a:lstStyle/>
          <a:p>
            <a:r>
              <a:rPr lang="uk-UA" dirty="0" smtClean="0"/>
              <a:t>У восковому музеї мадам </a:t>
            </a:r>
            <a:r>
              <a:rPr lang="uk-UA" dirty="0" err="1" smtClean="0"/>
              <a:t>Тюссо</a:t>
            </a:r>
            <a:r>
              <a:rPr lang="uk-UA" dirty="0" smtClean="0"/>
              <a:t> є фігура Емі</a:t>
            </a:r>
            <a:endParaRPr lang="ru-RU" dirty="0"/>
          </a:p>
        </p:txBody>
      </p:sp>
      <p:pic>
        <p:nvPicPr>
          <p:cNvPr id="130050" name="Picture 2" descr="http://www.bugaga.ru/uploads/posts/2012-04/1333954710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4509"/>
            <a:ext cx="6072230" cy="6253491"/>
          </a:xfrm>
          <a:prstGeom prst="rect">
            <a:avLst/>
          </a:prstGeom>
          <a:noFill/>
        </p:spPr>
      </p:pic>
      <p:pic>
        <p:nvPicPr>
          <p:cNvPr id="130052" name="Picture 4" descr="http://kor.ill.in.ua/m/610x0/1106786.jpg"/>
          <p:cNvPicPr>
            <a:picLocks noChangeAspect="1" noChangeArrowheads="1"/>
          </p:cNvPicPr>
          <p:nvPr/>
        </p:nvPicPr>
        <p:blipFill>
          <a:blip r:embed="rId3"/>
          <a:srcRect l="13461"/>
          <a:stretch>
            <a:fillRect/>
          </a:stretch>
        </p:blipFill>
        <p:spPr bwMode="auto">
          <a:xfrm>
            <a:off x="6135491" y="928670"/>
            <a:ext cx="3008509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142984"/>
          </a:xfrm>
        </p:spPr>
        <p:txBody>
          <a:bodyPr/>
          <a:lstStyle/>
          <a:p>
            <a:r>
              <a:rPr lang="uk-UA" dirty="0" smtClean="0"/>
              <a:t>Емі також відома своїм стилем: товстими стрілками і великою кількістю татуювань.</a:t>
            </a:r>
            <a:endParaRPr lang="ru-RU" dirty="0"/>
          </a:p>
        </p:txBody>
      </p:sp>
      <p:pic>
        <p:nvPicPr>
          <p:cNvPr id="126985" name="Picture 9" descr="http://cs11424.vk.me/u115463168/139276721/x_fde5f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5753100" cy="3990976"/>
          </a:xfrm>
          <a:prstGeom prst="rect">
            <a:avLst/>
          </a:prstGeom>
          <a:noFill/>
        </p:spPr>
      </p:pic>
      <p:pic>
        <p:nvPicPr>
          <p:cNvPr id="126987" name="Picture 11" descr="http://cs4396.vk.me/u58964114/153711725/x_934b8d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119202"/>
            <a:ext cx="2857488" cy="571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71546"/>
          </a:xfrm>
        </p:spPr>
        <p:txBody>
          <a:bodyPr/>
          <a:lstStyle/>
          <a:p>
            <a:r>
              <a:rPr lang="uk-UA" dirty="0" smtClean="0"/>
              <a:t>Я вважаю Емі не тільки талановитою, але й однією з найкрасивіших жінок у світі.</a:t>
            </a:r>
            <a:endParaRPr lang="ru-RU" dirty="0"/>
          </a:p>
        </p:txBody>
      </p:sp>
      <p:pic>
        <p:nvPicPr>
          <p:cNvPr id="128002" name="Picture 2" descr="E:\Оля\музыка\Amy\Amy Winehouse - Back To Black (UK) (PBTHAL Vinyl Rip 2010)\Artwork\3nvTn06Z2gQ.jpg"/>
          <p:cNvPicPr>
            <a:picLocks noChangeAspect="1" noChangeArrowheads="1"/>
          </p:cNvPicPr>
          <p:nvPr/>
        </p:nvPicPr>
        <p:blipFill>
          <a:blip r:embed="rId2"/>
          <a:srcRect b="4454"/>
          <a:stretch>
            <a:fillRect/>
          </a:stretch>
        </p:blipFill>
        <p:spPr bwMode="auto">
          <a:xfrm>
            <a:off x="0" y="1028911"/>
            <a:ext cx="4357686" cy="5829089"/>
          </a:xfrm>
          <a:prstGeom prst="rect">
            <a:avLst/>
          </a:prstGeom>
          <a:noFill/>
        </p:spPr>
      </p:pic>
      <p:pic>
        <p:nvPicPr>
          <p:cNvPr id="7" name="Picture 4" descr="E:\Оля\музыка\Amy\Amy Winehouse - Back To Black (UK) (PBTHAL Vinyl Rip 2010)\Artwork\Для HQ\tumblr_lqk631ZZPg1qioudwo1_1280.jpg"/>
          <p:cNvPicPr>
            <a:picLocks noChangeAspect="1" noChangeArrowheads="1"/>
          </p:cNvPicPr>
          <p:nvPr/>
        </p:nvPicPr>
        <p:blipFill>
          <a:blip r:embed="rId3"/>
          <a:srcRect t="1661" b="2215"/>
          <a:stretch>
            <a:fillRect/>
          </a:stretch>
        </p:blipFill>
        <p:spPr bwMode="auto">
          <a:xfrm>
            <a:off x="4929190" y="992057"/>
            <a:ext cx="4214810" cy="5865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Оля\музыка\Amy\Amy Winehouse - Back To Black (UK) (PBTHAL Vinyl Rip 2010)\Artwork\Для HQ\winehouse-2-RTR1MG6N---28644342.jpg"/>
          <p:cNvPicPr>
            <a:picLocks noChangeAspect="1" noChangeArrowheads="1"/>
          </p:cNvPicPr>
          <p:nvPr/>
        </p:nvPicPr>
        <p:blipFill>
          <a:blip r:embed="rId2" cstate="print"/>
          <a:srcRect l="429" r="33443" b="39172"/>
          <a:stretch>
            <a:fillRect/>
          </a:stretch>
        </p:blipFill>
        <p:spPr bwMode="auto">
          <a:xfrm>
            <a:off x="6500826" y="0"/>
            <a:ext cx="2643175" cy="3446314"/>
          </a:xfrm>
          <a:prstGeom prst="rect">
            <a:avLst/>
          </a:prstGeom>
          <a:noFill/>
        </p:spPr>
      </p:pic>
      <p:pic>
        <p:nvPicPr>
          <p:cNvPr id="6" name="Picture 7" descr="E:\Оля\музыка\Amy\Amy Winehouse - Back To Black (UK) (PBTHAL Vinyl Rip 2010)\Artwork\Для HQ\amy-winehouse43594.jpg"/>
          <p:cNvPicPr>
            <a:picLocks noChangeAspect="1" noChangeArrowheads="1"/>
          </p:cNvPicPr>
          <p:nvPr/>
        </p:nvPicPr>
        <p:blipFill>
          <a:blip r:embed="rId3" cstate="print"/>
          <a:srcRect l="4233" r="8467" b="20294"/>
          <a:stretch>
            <a:fillRect/>
          </a:stretch>
        </p:blipFill>
        <p:spPr bwMode="auto">
          <a:xfrm>
            <a:off x="-15398" y="3571877"/>
            <a:ext cx="2879334" cy="3286124"/>
          </a:xfrm>
          <a:prstGeom prst="rect">
            <a:avLst/>
          </a:prstGeom>
          <a:noFill/>
        </p:spPr>
      </p:pic>
      <p:pic>
        <p:nvPicPr>
          <p:cNvPr id="7" name="Picture 3" descr="E:\Оля\музыка\Amy\Amy Winehouse - Back To Black (UK) (PBTHAL Vinyl Rip 2010)\Artwork\EUwU2EcHDQk.jpg"/>
          <p:cNvPicPr>
            <a:picLocks noChangeAspect="1" noChangeArrowheads="1"/>
          </p:cNvPicPr>
          <p:nvPr/>
        </p:nvPicPr>
        <p:blipFill>
          <a:blip r:embed="rId4"/>
          <a:srcRect l="27904" r="30340" b="6299"/>
          <a:stretch>
            <a:fillRect/>
          </a:stretch>
        </p:blipFill>
        <p:spPr bwMode="auto">
          <a:xfrm>
            <a:off x="6473134" y="3486390"/>
            <a:ext cx="2670866" cy="3371610"/>
          </a:xfrm>
          <a:prstGeom prst="rect">
            <a:avLst/>
          </a:prstGeom>
          <a:noFill/>
        </p:spPr>
      </p:pic>
      <p:pic>
        <p:nvPicPr>
          <p:cNvPr id="129026" name="Picture 2" descr="E:\Оля\музыка\Amy\Amy Winehouse - Back To Black (UK) (PBTHAL Vinyl Rip 2010)\Artwork\T8ZzAuyTTQg.jpg"/>
          <p:cNvPicPr>
            <a:picLocks noChangeAspect="1" noChangeArrowheads="1"/>
          </p:cNvPicPr>
          <p:nvPr/>
        </p:nvPicPr>
        <p:blipFill>
          <a:blip r:embed="rId5"/>
          <a:srcRect l="7400" r="18500" b="34015"/>
          <a:stretch>
            <a:fillRect/>
          </a:stretch>
        </p:blipFill>
        <p:spPr bwMode="auto">
          <a:xfrm>
            <a:off x="0" y="0"/>
            <a:ext cx="2884382" cy="3422118"/>
          </a:xfrm>
          <a:prstGeom prst="rect">
            <a:avLst/>
          </a:prstGeom>
          <a:noFill/>
        </p:spPr>
      </p:pic>
      <p:pic>
        <p:nvPicPr>
          <p:cNvPr id="129027" name="Picture 3" descr="E:\Оля\музыка\Amy\Amy Winehouse - Back To Black (UK) (PBTHAL Vinyl Rip 2010)\Artwork\z_da6319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0"/>
            <a:ext cx="34356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71810"/>
          </a:xfrm>
        </p:spPr>
        <p:txBody>
          <a:bodyPr/>
          <a:lstStyle/>
          <a:p>
            <a:r>
              <a:rPr lang="uk-UA" dirty="0" smtClean="0"/>
              <a:t>Емі </a:t>
            </a:r>
            <a:r>
              <a:rPr lang="uk-UA" dirty="0" err="1" smtClean="0"/>
              <a:t>Джейд</a:t>
            </a:r>
            <a:r>
              <a:rPr lang="uk-UA" dirty="0" smtClean="0"/>
              <a:t> </a:t>
            </a:r>
            <a:r>
              <a:rPr lang="uk-UA" dirty="0" err="1" smtClean="0"/>
              <a:t>Уайнхаус</a:t>
            </a:r>
            <a:r>
              <a:rPr lang="uk-UA" dirty="0" smtClean="0"/>
              <a:t> - англійська співачка і автор пісень, відома своїм контральто-вокалом і ексцентричним виконанням суміші музичних жанрів, включаючи R &amp; B, </a:t>
            </a:r>
            <a:r>
              <a:rPr lang="uk-UA" dirty="0" err="1" smtClean="0"/>
              <a:t>соул</a:t>
            </a:r>
            <a:r>
              <a:rPr lang="uk-UA" dirty="0" smtClean="0"/>
              <a:t> і джаз, визнана критиками однією з провідних британських виконавиць 2000-х років.</a:t>
            </a:r>
            <a:endParaRPr lang="ru-RU" dirty="0"/>
          </a:p>
        </p:txBody>
      </p:sp>
      <p:pic>
        <p:nvPicPr>
          <p:cNvPr id="16386" name="Picture 2" descr="E:\Оля\музыка\Amy\Amy Winehouse - Back To Black (UK) (PBTHAL Vinyl Rip 2010)\Artwork\HQ\4047E4_28929.jpg"/>
          <p:cNvPicPr>
            <a:picLocks noChangeAspect="1" noChangeArrowheads="1"/>
          </p:cNvPicPr>
          <p:nvPr/>
        </p:nvPicPr>
        <p:blipFill>
          <a:blip r:embed="rId2" cstate="print"/>
          <a:srcRect b="12827"/>
          <a:stretch>
            <a:fillRect/>
          </a:stretch>
        </p:blipFill>
        <p:spPr bwMode="auto">
          <a:xfrm>
            <a:off x="5696890" y="3000371"/>
            <a:ext cx="3447109" cy="3857629"/>
          </a:xfrm>
          <a:prstGeom prst="rect">
            <a:avLst/>
          </a:prstGeom>
          <a:noFill/>
        </p:spPr>
      </p:pic>
      <p:pic>
        <p:nvPicPr>
          <p:cNvPr id="16387" name="Picture 3" descr="E:\Оля\музыка\Amy\Amy Winehouse - Back To Black (UK) (PBTHAL Vinyl Rip 2010)\Artwork\HQ\072911-Celebs-Amy-Winehouse-N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18919"/>
            <a:ext cx="2786050" cy="3839081"/>
          </a:xfrm>
          <a:prstGeom prst="rect">
            <a:avLst/>
          </a:prstGeom>
          <a:noFill/>
        </p:spPr>
      </p:pic>
      <p:pic>
        <p:nvPicPr>
          <p:cNvPr id="16388" name="Picture 4" descr="E:\Оля\музыка\Amy\Amy Winehouse - Back To Black (UK) (PBTHAL Vinyl Rip 2010)\Artwork\HQ\6077E7_281029.jpg"/>
          <p:cNvPicPr>
            <a:picLocks noChangeAspect="1" noChangeArrowheads="1"/>
          </p:cNvPicPr>
          <p:nvPr/>
        </p:nvPicPr>
        <p:blipFill>
          <a:blip r:embed="rId4" cstate="print"/>
          <a:srcRect l="24052" t="7720" r="25318" b="36584"/>
          <a:stretch>
            <a:fillRect/>
          </a:stretch>
        </p:blipFill>
        <p:spPr bwMode="auto">
          <a:xfrm>
            <a:off x="2857488" y="3005287"/>
            <a:ext cx="2786082" cy="385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71678"/>
          </a:xfrm>
        </p:spPr>
        <p:txBody>
          <a:bodyPr/>
          <a:lstStyle/>
          <a:p>
            <a:r>
              <a:rPr lang="uk-UA" dirty="0" smtClean="0"/>
              <a:t>Емі </a:t>
            </a:r>
            <a:r>
              <a:rPr lang="uk-UA" dirty="0" err="1" smtClean="0"/>
              <a:t>Джейд</a:t>
            </a:r>
            <a:r>
              <a:rPr lang="uk-UA" dirty="0" smtClean="0"/>
              <a:t> </a:t>
            </a:r>
            <a:r>
              <a:rPr lang="uk-UA" dirty="0" err="1" smtClean="0"/>
              <a:t>Уайнхаус</a:t>
            </a:r>
            <a:r>
              <a:rPr lang="uk-UA" dirty="0" smtClean="0"/>
              <a:t> народилася 14 вересня 1983 в Лондоні в єврейській родині. Її батьки - нащадки </a:t>
            </a:r>
            <a:r>
              <a:rPr lang="uk-UA" dirty="0" smtClean="0"/>
              <a:t>євреїв, </a:t>
            </a:r>
            <a:r>
              <a:rPr lang="uk-UA" dirty="0" smtClean="0"/>
              <a:t>що емігрували </a:t>
            </a:r>
            <a:r>
              <a:rPr lang="uk-UA" dirty="0" smtClean="0"/>
              <a:t>з Російської </a:t>
            </a:r>
            <a:r>
              <a:rPr lang="uk-UA" dirty="0" smtClean="0"/>
              <a:t>імперії, Мітчелл </a:t>
            </a:r>
            <a:r>
              <a:rPr lang="uk-UA" dirty="0" err="1" smtClean="0"/>
              <a:t>Уайнхаус</a:t>
            </a:r>
            <a:r>
              <a:rPr lang="uk-UA" dirty="0" smtClean="0"/>
              <a:t> і </a:t>
            </a:r>
            <a:r>
              <a:rPr lang="uk-UA" dirty="0" err="1" smtClean="0"/>
              <a:t>Дженіс</a:t>
            </a:r>
            <a:r>
              <a:rPr lang="uk-UA" dirty="0" smtClean="0"/>
              <a:t> </a:t>
            </a:r>
            <a:r>
              <a:rPr lang="uk-UA" dirty="0" err="1" smtClean="0"/>
              <a:t>Уайнхаус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9458" name="Picture 2" descr="http://cs4348.vk.me/u37460819/139335917/y_78cb6a1d.jpg"/>
          <p:cNvPicPr>
            <a:picLocks noChangeAspect="1" noChangeArrowheads="1"/>
          </p:cNvPicPr>
          <p:nvPr/>
        </p:nvPicPr>
        <p:blipFill>
          <a:blip r:embed="rId3"/>
          <a:srcRect b="6749"/>
          <a:stretch>
            <a:fillRect/>
          </a:stretch>
        </p:blipFill>
        <p:spPr bwMode="auto">
          <a:xfrm>
            <a:off x="0" y="2794454"/>
            <a:ext cx="3143765" cy="4063546"/>
          </a:xfrm>
          <a:prstGeom prst="rect">
            <a:avLst/>
          </a:prstGeom>
          <a:noFill/>
        </p:spPr>
      </p:pic>
      <p:pic>
        <p:nvPicPr>
          <p:cNvPr id="19460" name="Picture 4" descr="http://cs11424.vk.me/u115463168/139276593/x_4990f3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953000"/>
            <a:ext cx="2857500" cy="1905000"/>
          </a:xfrm>
          <a:prstGeom prst="rect">
            <a:avLst/>
          </a:prstGeom>
          <a:noFill/>
        </p:spPr>
      </p:pic>
      <p:pic>
        <p:nvPicPr>
          <p:cNvPr id="19462" name="Picture 6" descr="http://cs304400.vk.me/u58964114/149390270/y_022bb808.jpg"/>
          <p:cNvPicPr>
            <a:picLocks noChangeAspect="1" noChangeArrowheads="1"/>
          </p:cNvPicPr>
          <p:nvPr/>
        </p:nvPicPr>
        <p:blipFill>
          <a:blip r:embed="rId5"/>
          <a:srcRect l="12844" r="42077"/>
          <a:stretch>
            <a:fillRect/>
          </a:stretch>
        </p:blipFill>
        <p:spPr bwMode="auto">
          <a:xfrm>
            <a:off x="6396090" y="2790824"/>
            <a:ext cx="2747910" cy="4067176"/>
          </a:xfrm>
          <a:prstGeom prst="rect">
            <a:avLst/>
          </a:prstGeom>
          <a:noFill/>
        </p:spPr>
      </p:pic>
      <p:pic>
        <p:nvPicPr>
          <p:cNvPr id="19464" name="Picture 8" descr="http://cs9429.vk.me/u136581794/147725093/x_0c0de90e.jpg"/>
          <p:cNvPicPr>
            <a:picLocks noChangeAspect="1" noChangeArrowheads="1"/>
          </p:cNvPicPr>
          <p:nvPr/>
        </p:nvPicPr>
        <p:blipFill>
          <a:blip r:embed="rId6"/>
          <a:srcRect t="5669" b="18709"/>
          <a:stretch>
            <a:fillRect/>
          </a:stretch>
        </p:blipFill>
        <p:spPr bwMode="auto">
          <a:xfrm>
            <a:off x="3428992" y="2245824"/>
            <a:ext cx="2357454" cy="2546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786058"/>
          </a:xfrm>
        </p:spPr>
        <p:txBody>
          <a:bodyPr/>
          <a:lstStyle/>
          <a:p>
            <a:r>
              <a:rPr lang="ru-RU" dirty="0" smtClean="0"/>
              <a:t>20 </a:t>
            </a:r>
            <a:r>
              <a:rPr lang="ru-RU" dirty="0" err="1" smtClean="0"/>
              <a:t>жовтня</a:t>
            </a:r>
            <a:r>
              <a:rPr lang="ru-RU" dirty="0" smtClean="0"/>
              <a:t> 2003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дебютний</a:t>
            </a:r>
            <a:r>
              <a:rPr lang="ru-RU" dirty="0" smtClean="0"/>
              <a:t> альбом </a:t>
            </a:r>
            <a:r>
              <a:rPr lang="en-US" dirty="0" smtClean="0"/>
              <a:t>Frank. </a:t>
            </a:r>
            <a:r>
              <a:rPr lang="ru-RU" dirty="0" err="1"/>
              <a:t>У</a:t>
            </a:r>
            <a:r>
              <a:rPr lang="ru-RU" dirty="0" err="1" smtClean="0"/>
              <a:t>сі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написані</a:t>
            </a:r>
            <a:r>
              <a:rPr lang="ru-RU" dirty="0" smtClean="0"/>
              <a:t> нею самою. Альбом, прекрасно </a:t>
            </a:r>
            <a:r>
              <a:rPr lang="ru-RU" dirty="0" err="1" smtClean="0"/>
              <a:t>прийнятий</a:t>
            </a:r>
            <a:r>
              <a:rPr lang="ru-RU" dirty="0" smtClean="0"/>
              <a:t> критикою,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Бріт-номінації</a:t>
            </a:r>
            <a:r>
              <a:rPr lang="ru-RU" dirty="0" smtClean="0"/>
              <a:t>, </a:t>
            </a:r>
            <a:r>
              <a:rPr lang="ru-RU" dirty="0" err="1" smtClean="0"/>
              <a:t>увійшов</a:t>
            </a:r>
            <a:r>
              <a:rPr lang="ru-RU" dirty="0" smtClean="0"/>
              <a:t> до списку </a:t>
            </a:r>
            <a:r>
              <a:rPr lang="ru-RU" dirty="0" err="1" smtClean="0"/>
              <a:t>фіналістів</a:t>
            </a:r>
            <a:r>
              <a:rPr lang="ru-RU" dirty="0" smtClean="0"/>
              <a:t> </a:t>
            </a:r>
            <a:r>
              <a:rPr lang="en-US" dirty="0" smtClean="0"/>
              <a:t>Mercury Prize </a:t>
            </a:r>
            <a:r>
              <a:rPr lang="ru-RU" dirty="0" err="1" smtClean="0"/>
              <a:t>і</a:t>
            </a:r>
            <a:r>
              <a:rPr lang="ru-RU" dirty="0" smtClean="0"/>
              <a:t> став </a:t>
            </a:r>
            <a:r>
              <a:rPr lang="ru-RU" dirty="0" err="1" smtClean="0"/>
              <a:t>платиновим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1858" name="Picture 2" descr="http://cs11424.vk.me/u115463168/139278921/y_5bdf5d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19"/>
            <a:ext cx="4286280" cy="4286281"/>
          </a:xfrm>
          <a:prstGeom prst="rect">
            <a:avLst/>
          </a:prstGeom>
          <a:noFill/>
        </p:spPr>
      </p:pic>
      <p:pic>
        <p:nvPicPr>
          <p:cNvPr id="121860" name="Picture 4" descr="http://cs10619.vk.me/u58964114/152117945/x_3268e7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0620" y="2571744"/>
            <a:ext cx="4123379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71744"/>
          </a:xfrm>
        </p:spPr>
        <p:txBody>
          <a:bodyPr/>
          <a:lstStyle/>
          <a:p>
            <a:r>
              <a:rPr lang="uk-UA" dirty="0" smtClean="0"/>
              <a:t>Другий альбом Емі </a:t>
            </a:r>
            <a:r>
              <a:rPr lang="uk-UA" dirty="0" err="1" smtClean="0"/>
              <a:t>Back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Black</a:t>
            </a:r>
            <a:r>
              <a:rPr lang="uk-UA" dirty="0" smtClean="0"/>
              <a:t> вийшов у Британії 30 жовтня 2006 і піднявся до першого місця в Billboard-чарті, тим самим встановивши рекорд (найвище місце для альбому британської виконавиці).</a:t>
            </a:r>
            <a:endParaRPr lang="ru-RU" dirty="0"/>
          </a:p>
        </p:txBody>
      </p:sp>
      <p:pic>
        <p:nvPicPr>
          <p:cNvPr id="122882" name="Picture 2" descr="http://cs11424.vk.me/u115463168/139278921/y_287c91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8273"/>
            <a:ext cx="4429124" cy="4379728"/>
          </a:xfrm>
          <a:prstGeom prst="rect">
            <a:avLst/>
          </a:prstGeom>
          <a:noFill/>
        </p:spPr>
      </p:pic>
      <p:pic>
        <p:nvPicPr>
          <p:cNvPr id="122884" name="Picture 4" descr="http://cs11234.vk.me/u15106979/139278921/y_ad05b2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06" y="2500306"/>
            <a:ext cx="4357694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71810"/>
          </a:xfrm>
        </p:spPr>
        <p:txBody>
          <a:bodyPr/>
          <a:lstStyle/>
          <a:p>
            <a:r>
              <a:rPr lang="uk-UA" dirty="0" smtClean="0"/>
              <a:t>10 лютого 2008 в Лос-Анджелесі відбулася ювілейна 50-а церемонія вручення </a:t>
            </a:r>
            <a:r>
              <a:rPr lang="uk-UA" dirty="0" err="1" smtClean="0"/>
              <a:t>Grammy</a:t>
            </a:r>
            <a:r>
              <a:rPr lang="uk-UA" dirty="0" smtClean="0"/>
              <a:t> </a:t>
            </a:r>
            <a:r>
              <a:rPr lang="uk-UA" dirty="0" err="1" smtClean="0"/>
              <a:t>Awards</a:t>
            </a:r>
            <a:r>
              <a:rPr lang="uk-UA" dirty="0" smtClean="0"/>
              <a:t>: Емі </a:t>
            </a:r>
            <a:r>
              <a:rPr lang="uk-UA" dirty="0" err="1" smtClean="0"/>
              <a:t>Уайнхаус</a:t>
            </a:r>
            <a:r>
              <a:rPr lang="uk-UA" dirty="0" smtClean="0"/>
              <a:t> стала переможницею в п'яти категоріях (</a:t>
            </a:r>
            <a:r>
              <a:rPr lang="uk-UA" dirty="0" err="1" smtClean="0"/>
              <a:t>Record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Year</a:t>
            </a:r>
            <a:r>
              <a:rPr lang="uk-UA" dirty="0" smtClean="0"/>
              <a:t>, </a:t>
            </a:r>
            <a:r>
              <a:rPr lang="uk-UA" dirty="0" err="1" smtClean="0"/>
              <a:t>Best</a:t>
            </a:r>
            <a:r>
              <a:rPr lang="uk-UA" dirty="0" smtClean="0"/>
              <a:t> </a:t>
            </a:r>
            <a:r>
              <a:rPr lang="uk-UA" dirty="0" err="1" smtClean="0"/>
              <a:t>New</a:t>
            </a:r>
            <a:r>
              <a:rPr lang="uk-UA" dirty="0" smtClean="0"/>
              <a:t> </a:t>
            </a:r>
            <a:r>
              <a:rPr lang="uk-UA" dirty="0" err="1" smtClean="0"/>
              <a:t>Artist</a:t>
            </a:r>
            <a:r>
              <a:rPr lang="uk-UA" dirty="0" smtClean="0"/>
              <a:t>, </a:t>
            </a:r>
            <a:r>
              <a:rPr lang="uk-UA" dirty="0" err="1" smtClean="0"/>
              <a:t>Song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Year</a:t>
            </a:r>
            <a:r>
              <a:rPr lang="uk-UA" dirty="0" smtClean="0"/>
              <a:t>, </a:t>
            </a:r>
            <a:r>
              <a:rPr lang="uk-UA" dirty="0" err="1" smtClean="0"/>
              <a:t>Pop</a:t>
            </a:r>
            <a:r>
              <a:rPr lang="uk-UA" dirty="0" smtClean="0"/>
              <a:t> </a:t>
            </a:r>
            <a:r>
              <a:rPr lang="uk-UA" dirty="0" err="1" smtClean="0"/>
              <a:t>Vocal</a:t>
            </a:r>
            <a:r>
              <a:rPr lang="uk-UA" dirty="0" smtClean="0"/>
              <a:t> </a:t>
            </a:r>
            <a:r>
              <a:rPr lang="uk-UA" dirty="0" err="1" smtClean="0"/>
              <a:t>Album</a:t>
            </a:r>
            <a:r>
              <a:rPr lang="uk-UA" dirty="0" smtClean="0"/>
              <a:t>, </a:t>
            </a:r>
            <a:r>
              <a:rPr lang="uk-UA" dirty="0" err="1" smtClean="0"/>
              <a:t>Female</a:t>
            </a:r>
            <a:r>
              <a:rPr lang="uk-UA" dirty="0" smtClean="0"/>
              <a:t> </a:t>
            </a:r>
            <a:r>
              <a:rPr lang="uk-UA" dirty="0" err="1" smtClean="0"/>
              <a:t>Pop</a:t>
            </a:r>
            <a:r>
              <a:rPr lang="uk-UA" dirty="0" smtClean="0"/>
              <a:t> </a:t>
            </a:r>
            <a:r>
              <a:rPr lang="uk-UA" dirty="0" err="1" smtClean="0"/>
              <a:t>Vocal</a:t>
            </a:r>
            <a:r>
              <a:rPr lang="uk-UA" dirty="0" smtClean="0"/>
              <a:t> </a:t>
            </a:r>
            <a:r>
              <a:rPr lang="uk-UA" dirty="0" err="1" smtClean="0"/>
              <a:t>Performance</a:t>
            </a:r>
            <a:r>
              <a:rPr lang="uk-UA" dirty="0" smtClean="0"/>
              <a:t>).</a:t>
            </a:r>
          </a:p>
        </p:txBody>
      </p:sp>
      <p:pic>
        <p:nvPicPr>
          <p:cNvPr id="124930" name="Picture 2" descr="http://cs4307.vk.me/u58964114/145779224/x_a15ffc7e.jpg"/>
          <p:cNvPicPr>
            <a:picLocks noChangeAspect="1" noChangeArrowheads="1"/>
          </p:cNvPicPr>
          <p:nvPr/>
        </p:nvPicPr>
        <p:blipFill>
          <a:blip r:embed="rId2"/>
          <a:srcRect l="10124" r="7087" b="2180"/>
          <a:stretch>
            <a:fillRect/>
          </a:stretch>
        </p:blipFill>
        <p:spPr bwMode="auto">
          <a:xfrm>
            <a:off x="0" y="3070886"/>
            <a:ext cx="2301124" cy="3787114"/>
          </a:xfrm>
          <a:prstGeom prst="rect">
            <a:avLst/>
          </a:prstGeom>
          <a:noFill/>
        </p:spPr>
      </p:pic>
      <p:pic>
        <p:nvPicPr>
          <p:cNvPr id="124932" name="Picture 4" descr="http://cs4307.vk.me/u58964114/145779224/y_6abc7c8a.jpg"/>
          <p:cNvPicPr>
            <a:picLocks noChangeAspect="1" noChangeArrowheads="1"/>
          </p:cNvPicPr>
          <p:nvPr/>
        </p:nvPicPr>
        <p:blipFill>
          <a:blip r:embed="rId3"/>
          <a:srcRect l="15371" t="703" r="4973"/>
          <a:stretch>
            <a:fillRect/>
          </a:stretch>
        </p:blipFill>
        <p:spPr bwMode="auto">
          <a:xfrm>
            <a:off x="6786579" y="3075575"/>
            <a:ext cx="2357422" cy="3782425"/>
          </a:xfrm>
          <a:prstGeom prst="rect">
            <a:avLst/>
          </a:prstGeom>
          <a:noFill/>
        </p:spPr>
      </p:pic>
      <p:pic>
        <p:nvPicPr>
          <p:cNvPr id="124934" name="Picture 6" descr="http://cs4307.vk.me/u58964114/145779224/x_5076edb6.jpg"/>
          <p:cNvPicPr>
            <a:picLocks noChangeAspect="1" noChangeArrowheads="1"/>
          </p:cNvPicPr>
          <p:nvPr/>
        </p:nvPicPr>
        <p:blipFill>
          <a:blip r:embed="rId4"/>
          <a:srcRect l="14578"/>
          <a:stretch>
            <a:fillRect/>
          </a:stretch>
        </p:blipFill>
        <p:spPr bwMode="auto">
          <a:xfrm>
            <a:off x="4578651" y="3071810"/>
            <a:ext cx="2172668" cy="3786190"/>
          </a:xfrm>
          <a:prstGeom prst="rect">
            <a:avLst/>
          </a:prstGeom>
          <a:noFill/>
        </p:spPr>
      </p:pic>
      <p:pic>
        <p:nvPicPr>
          <p:cNvPr id="124936" name="Picture 8" descr="http://cs4307.vk.me/u58964114/145779224/x_4d2656f3.jpg"/>
          <p:cNvPicPr>
            <a:picLocks noChangeAspect="1" noChangeArrowheads="1"/>
          </p:cNvPicPr>
          <p:nvPr/>
        </p:nvPicPr>
        <p:blipFill>
          <a:blip r:embed="rId5"/>
          <a:srcRect l="12958" r="4049"/>
          <a:stretch>
            <a:fillRect/>
          </a:stretch>
        </p:blipFill>
        <p:spPr bwMode="auto">
          <a:xfrm>
            <a:off x="2381895" y="3071810"/>
            <a:ext cx="2135503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643050"/>
          </a:xfrm>
        </p:spPr>
        <p:txBody>
          <a:bodyPr/>
          <a:lstStyle/>
          <a:p>
            <a:r>
              <a:rPr lang="uk-UA" dirty="0" smtClean="0"/>
              <a:t>Емі занесена до книги рекордів </a:t>
            </a:r>
            <a:r>
              <a:rPr lang="uk-UA" dirty="0" err="1" smtClean="0"/>
              <a:t>Гіннеса</a:t>
            </a:r>
            <a:r>
              <a:rPr lang="uk-UA" dirty="0" smtClean="0"/>
              <a:t> як єдина британська співачка, що отримала одразу 5 нагород </a:t>
            </a:r>
            <a:r>
              <a:rPr lang="uk-UA" dirty="0" err="1" smtClean="0"/>
              <a:t>Греммі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3906" name="Picture 2" descr="E:\Оля\музыка\Amy\Amy Winehouse - Back To Black (UK) (PBTHAL Vinyl Rip 2010)\Artwork\HQ\amy..jpg"/>
          <p:cNvPicPr>
            <a:picLocks noChangeAspect="1" noChangeArrowheads="1"/>
          </p:cNvPicPr>
          <p:nvPr/>
        </p:nvPicPr>
        <p:blipFill>
          <a:blip r:embed="rId2"/>
          <a:srcRect l="24075" r="4815"/>
          <a:stretch>
            <a:fillRect/>
          </a:stretch>
        </p:blipFill>
        <p:spPr bwMode="auto">
          <a:xfrm>
            <a:off x="142844" y="1607665"/>
            <a:ext cx="3286116" cy="5250335"/>
          </a:xfrm>
          <a:prstGeom prst="rect">
            <a:avLst/>
          </a:prstGeom>
          <a:noFill/>
        </p:spPr>
      </p:pic>
      <p:pic>
        <p:nvPicPr>
          <p:cNvPr id="123908" name="Picture 4" descr="E:\Оля\музыка\Amy\Amy Winehouse - Back To Black (UK) (PBTHAL Vinyl Rip 2010)\Artwork\HQ\AW-HQP_28129~7.jpg"/>
          <p:cNvPicPr>
            <a:picLocks noChangeAspect="1" noChangeArrowheads="1"/>
          </p:cNvPicPr>
          <p:nvPr/>
        </p:nvPicPr>
        <p:blipFill>
          <a:blip r:embed="rId3" cstate="print"/>
          <a:srcRect l="10630" t="1171" r="8268" b="17180"/>
          <a:stretch>
            <a:fillRect/>
          </a:stretch>
        </p:blipFill>
        <p:spPr bwMode="auto">
          <a:xfrm>
            <a:off x="6109319" y="1000108"/>
            <a:ext cx="3034681" cy="3080475"/>
          </a:xfrm>
          <a:prstGeom prst="rect">
            <a:avLst/>
          </a:prstGeom>
          <a:noFill/>
        </p:spPr>
      </p:pic>
      <p:pic>
        <p:nvPicPr>
          <p:cNvPr id="123909" name="Picture 5" descr="E:\Оля\музыка\Amy\Amy Winehouse - Back To Black (UK) (PBTHAL Vinyl Rip 2010)\Artwork\HQ\m8C4pDEIjVo.jpg"/>
          <p:cNvPicPr>
            <a:picLocks noChangeAspect="1" noChangeArrowheads="1"/>
          </p:cNvPicPr>
          <p:nvPr/>
        </p:nvPicPr>
        <p:blipFill>
          <a:blip r:embed="rId4" cstate="print"/>
          <a:srcRect l="461" t="6227" r="41062" b="4843"/>
          <a:stretch>
            <a:fillRect/>
          </a:stretch>
        </p:blipFill>
        <p:spPr bwMode="auto">
          <a:xfrm>
            <a:off x="3786182" y="4177847"/>
            <a:ext cx="2643174" cy="2680153"/>
          </a:xfrm>
          <a:prstGeom prst="rect">
            <a:avLst/>
          </a:prstGeom>
          <a:noFill/>
        </p:spPr>
      </p:pic>
      <p:pic>
        <p:nvPicPr>
          <p:cNvPr id="123910" name="Picture 6" descr="E:\Оля\музыка\Amy\Amy Winehouse - Back To Black (UK) (PBTHAL Vinyl Rip 2010)\Artwork\Для HQ\amy-winehouse-ho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172129"/>
            <a:ext cx="2643174" cy="2685871"/>
          </a:xfrm>
          <a:prstGeom prst="rect">
            <a:avLst/>
          </a:prstGeom>
          <a:noFill/>
        </p:spPr>
      </p:pic>
      <p:pic>
        <p:nvPicPr>
          <p:cNvPr id="123912" name="Picture 8" descr="E:\Оля\музыка\Amy\Amy Winehouse - Back To Black (UK) (PBTHAL Vinyl Rip 2010)\Artwork\Для HQ\731897--637x0-2.jpg"/>
          <p:cNvPicPr>
            <a:picLocks noChangeAspect="1" noChangeArrowheads="1"/>
          </p:cNvPicPr>
          <p:nvPr/>
        </p:nvPicPr>
        <p:blipFill>
          <a:blip r:embed="rId6"/>
          <a:srcRect l="20173" t="4317" b="36108"/>
          <a:stretch>
            <a:fillRect/>
          </a:stretch>
        </p:blipFill>
        <p:spPr bwMode="auto">
          <a:xfrm>
            <a:off x="3786182" y="1571612"/>
            <a:ext cx="2214578" cy="249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00240"/>
          </a:xfrm>
        </p:spPr>
        <p:txBody>
          <a:bodyPr/>
          <a:lstStyle/>
          <a:p>
            <a:r>
              <a:rPr lang="uk-UA" dirty="0" smtClean="0"/>
              <a:t>23 липня 2011 була знайдена мертвою в своїй квартирі в Лондоні. Причиною її смерті став серцевий напад, викликаний алкогольною інтоксикацією.</a:t>
            </a:r>
            <a:endParaRPr lang="ru-RU" dirty="0"/>
          </a:p>
        </p:txBody>
      </p:sp>
      <p:pic>
        <p:nvPicPr>
          <p:cNvPr id="125954" name="Picture 2" descr="E:\Оля\музыка\Amy\Amy Winehouse - Back To Black (UK) (PBTHAL Vinyl Rip 2010)\Artwork\Для HQ\MTV%20Movie%20awards%202007%204752065%20-%20Amy%20Winehouse.jpg"/>
          <p:cNvPicPr>
            <a:picLocks noChangeAspect="1" noChangeArrowheads="1"/>
          </p:cNvPicPr>
          <p:nvPr/>
        </p:nvPicPr>
        <p:blipFill>
          <a:blip r:embed="rId2" cstate="print"/>
          <a:srcRect l="13726" t="6047" r="19892" b="6047"/>
          <a:stretch>
            <a:fillRect/>
          </a:stretch>
        </p:blipFill>
        <p:spPr bwMode="auto">
          <a:xfrm>
            <a:off x="0" y="1929047"/>
            <a:ext cx="2357422" cy="4928953"/>
          </a:xfrm>
          <a:prstGeom prst="rect">
            <a:avLst/>
          </a:prstGeom>
          <a:noFill/>
        </p:spPr>
      </p:pic>
      <p:pic>
        <p:nvPicPr>
          <p:cNvPr id="6" name="Picture 3" descr="E:\Оля\музыка\Amy\Amy Winehouse - Back To Black (UK) (PBTHAL Vinyl Rip 2010)\Artwork\Для HQ\amy-winehouse-2007-brit-awards-01.jpg"/>
          <p:cNvPicPr>
            <a:picLocks noChangeAspect="1" noChangeArrowheads="1"/>
          </p:cNvPicPr>
          <p:nvPr/>
        </p:nvPicPr>
        <p:blipFill>
          <a:blip r:embed="rId3"/>
          <a:srcRect l="23242" r="22412"/>
          <a:stretch>
            <a:fillRect/>
          </a:stretch>
        </p:blipFill>
        <p:spPr bwMode="auto">
          <a:xfrm>
            <a:off x="2643175" y="1958773"/>
            <a:ext cx="1818368" cy="4899227"/>
          </a:xfrm>
          <a:prstGeom prst="rect">
            <a:avLst/>
          </a:prstGeom>
          <a:noFill/>
        </p:spPr>
      </p:pic>
      <p:pic>
        <p:nvPicPr>
          <p:cNvPr id="7" name="Picture 5" descr="E:\Оля\музыка\Amy\Amy Winehouse - Back To Black (UK) (PBTHAL Vinyl Rip 2010)\Artwork\Для HQ\aAmyWinehouse12.jpg"/>
          <p:cNvPicPr>
            <a:picLocks noChangeAspect="1" noChangeArrowheads="1"/>
          </p:cNvPicPr>
          <p:nvPr/>
        </p:nvPicPr>
        <p:blipFill>
          <a:blip r:embed="rId4" cstate="print"/>
          <a:srcRect l="8722" t="1225" r="15482"/>
          <a:stretch>
            <a:fillRect/>
          </a:stretch>
        </p:blipFill>
        <p:spPr bwMode="auto">
          <a:xfrm>
            <a:off x="6715141" y="1786155"/>
            <a:ext cx="2428860" cy="5071845"/>
          </a:xfrm>
          <a:prstGeom prst="rect">
            <a:avLst/>
          </a:prstGeom>
          <a:noFill/>
        </p:spPr>
      </p:pic>
      <p:pic>
        <p:nvPicPr>
          <p:cNvPr id="9" name="Picture 3" descr="E:\Оля\музыка\Amy\Amy Winehouse - Back To Black (UK) (PBTHAL Vinyl Rip 2010)\Artwork\tumblr_m91eeuPlEA1r3vodno1_500.jpg"/>
          <p:cNvPicPr>
            <a:picLocks noChangeAspect="1" noChangeArrowheads="1"/>
          </p:cNvPicPr>
          <p:nvPr/>
        </p:nvPicPr>
        <p:blipFill>
          <a:blip r:embed="rId5"/>
          <a:srcRect l="22128" r="16596"/>
          <a:stretch>
            <a:fillRect/>
          </a:stretch>
        </p:blipFill>
        <p:spPr bwMode="auto">
          <a:xfrm>
            <a:off x="4643438" y="2030953"/>
            <a:ext cx="1857388" cy="4827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143116"/>
          </a:xfrm>
        </p:spPr>
        <p:txBody>
          <a:bodyPr/>
          <a:lstStyle/>
          <a:p>
            <a:r>
              <a:rPr lang="uk-UA" dirty="0" smtClean="0"/>
              <a:t>Також співачка увійшла в так званий Клуб 27, тобто потрапила в список музикантів, що значно вплинули на становлення і розвиток музики і померли у віці 27 років.</a:t>
            </a:r>
            <a:endParaRPr lang="ru-RU" dirty="0"/>
          </a:p>
        </p:txBody>
      </p:sp>
      <p:pic>
        <p:nvPicPr>
          <p:cNvPr id="131074" name="Picture 2" descr="http://cs304811.vk.me/u58964114/149447135/y_e0c63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90991"/>
            <a:ext cx="5429288" cy="4667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97">
  <a:themeElements>
    <a:clrScheme name="ve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66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3399"/>
      </a:dk2>
      <a:lt2>
        <a:srgbClr val="CCECFF"/>
      </a:lt2>
      <a:accent1>
        <a:srgbClr val="CC00CC"/>
      </a:accent1>
      <a:accent2>
        <a:srgbClr val="00FFFF"/>
      </a:accent2>
      <a:accent3>
        <a:srgbClr val="AAADCA"/>
      </a:accent3>
      <a:accent4>
        <a:srgbClr val="DADADA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0099"/>
      </a:lt1>
      <a:dk2>
        <a:srgbClr val="CCECFF"/>
      </a:dk2>
      <a:lt2>
        <a:srgbClr val="C0C0C0"/>
      </a:lt2>
      <a:accent1>
        <a:srgbClr val="CC00CC"/>
      </a:accent1>
      <a:accent2>
        <a:srgbClr val="00FFFF"/>
      </a:accent2>
      <a:accent3>
        <a:srgbClr val="AAAACA"/>
      </a:accent3>
      <a:accent4>
        <a:srgbClr val="000000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CC00CC"/>
      </a:accent1>
      <a:accent2>
        <a:srgbClr val="00FFFF"/>
      </a:accent2>
      <a:accent3>
        <a:srgbClr val="AAAACA"/>
      </a:accent3>
      <a:accent4>
        <a:srgbClr val="DADADA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097</Template>
  <TotalTime>182</TotalTime>
  <Words>298</Words>
  <Application>Microsoft Office PowerPoint</Application>
  <PresentationFormat>Экран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097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ЕМІ УАЙНХАУС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Olya</cp:lastModifiedBy>
  <cp:revision>10</cp:revision>
  <dcterms:created xsi:type="dcterms:W3CDTF">2014-02-19T12:53:38Z</dcterms:created>
  <dcterms:modified xsi:type="dcterms:W3CDTF">2014-03-10T07:03:59Z</dcterms:modified>
</cp:coreProperties>
</file>