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78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61" r:id="rId24"/>
    <p:sldId id="25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77369-22DE-4F13-A630-B22C031D2CF8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6710C-1137-40F9-B155-EDD9E1DC6A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77369-22DE-4F13-A630-B22C031D2CF8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6710C-1137-40F9-B155-EDD9E1DC6A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77369-22DE-4F13-A630-B22C031D2CF8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6710C-1137-40F9-B155-EDD9E1DC6A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77369-22DE-4F13-A630-B22C031D2CF8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6710C-1137-40F9-B155-EDD9E1DC6A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77369-22DE-4F13-A630-B22C031D2CF8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6710C-1137-40F9-B155-EDD9E1DC6A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77369-22DE-4F13-A630-B22C031D2CF8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6710C-1137-40F9-B155-EDD9E1DC6A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77369-22DE-4F13-A630-B22C031D2CF8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6710C-1137-40F9-B155-EDD9E1DC6A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77369-22DE-4F13-A630-B22C031D2CF8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6710C-1137-40F9-B155-EDD9E1DC6A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77369-22DE-4F13-A630-B22C031D2CF8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6710C-1137-40F9-B155-EDD9E1DC6A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77369-22DE-4F13-A630-B22C031D2CF8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6710C-1137-40F9-B155-EDD9E1DC6A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77369-22DE-4F13-A630-B22C031D2CF8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6710C-1137-40F9-B155-EDD9E1DC6A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77369-22DE-4F13-A630-B22C031D2CF8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6710C-1137-40F9-B155-EDD9E1DC6A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1.ytimg.com/vi/LrqIjwN1gyA/maxresdefault.jpg"/>
          <p:cNvPicPr>
            <a:picLocks noChangeAspect="1" noChangeArrowheads="1"/>
          </p:cNvPicPr>
          <p:nvPr/>
        </p:nvPicPr>
        <p:blipFill>
          <a:blip r:embed="rId2" cstate="print"/>
          <a:srcRect l="15575" r="13739"/>
          <a:stretch>
            <a:fillRect/>
          </a:stretch>
        </p:blipFill>
        <p:spPr bwMode="auto">
          <a:xfrm>
            <a:off x="0" y="-1"/>
            <a:ext cx="9144000" cy="68472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387975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ru-RU" sz="6000" b="1" dirty="0" err="1" smtClean="0"/>
              <a:t>Пастафарианство</a:t>
            </a: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93096"/>
            <a:ext cx="9144000" cy="2376264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Вторая Заповедь: </a:t>
            </a:r>
            <a:r>
              <a:rPr lang="ru-RU" dirty="0">
                <a:solidFill>
                  <a:schemeClr val="bg1"/>
                </a:solidFill>
              </a:rPr>
              <a:t>Лучше бы ты не оправдывал Моим именем угнетение, порабощение, шинкование или экономическую эксплуатацию других, ну и сам понимаешь, вообще мерзкое отношение к окружающим. Я не требую жертв, чистота обязательна для питьевой воды, а не для людей. </a:t>
            </a:r>
          </a:p>
        </p:txBody>
      </p:sp>
      <p:pic>
        <p:nvPicPr>
          <p:cNvPr id="23554" name="Picture 2" descr="http://cs403228.vk.me/v403228925/8c36/mWkt68CUHb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-1"/>
            <a:ext cx="4104456" cy="4166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5856" y="0"/>
            <a:ext cx="5868144" cy="685800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Третья Заповедь:</a:t>
            </a:r>
            <a:r>
              <a:rPr lang="ru-RU" dirty="0">
                <a:solidFill>
                  <a:schemeClr val="bg1"/>
                </a:solidFill>
              </a:rPr>
              <a:t> Лучше бы ты не судил людей по их внешнему виду, одежде, или по тому, как они говорят. Веди себя хорошо, ладно? Ах да, и вбей это в свою тупую башку: Женщина — это личность. Мужчина — это личность. А зануда — это всегда зануда. Никто из людей не лучше других, за исключением умения модно одеваться — извини уж, но Я одарил в этом смысле только женщин и лишь кое-кого из парней — тех, кто отличает пурпурный от пунцового.</a:t>
            </a:r>
          </a:p>
        </p:txBody>
      </p:sp>
      <p:pic>
        <p:nvPicPr>
          <p:cNvPr id="24578" name="Picture 2" descr="http://lurkmore.so/images/thumb/6/6f/Collander.jpg/180px-Colland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3606207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3573016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Четвертая Заповедь: </a:t>
            </a:r>
            <a:r>
              <a:rPr lang="ru-RU" dirty="0">
                <a:solidFill>
                  <a:schemeClr val="bg1"/>
                </a:solidFill>
              </a:rPr>
              <a:t>Лучше бы ты не позволял себе действий, неприемлемых для тебя самого или твоего добровольного и искреннего партнёра (достигшего допустимого возраста и душевной зрелости). Всем несогласным предлагаю идти лесом, если только они не считают это оскорбительным. В таком случае они могут для разнообразия выключить телевизор и пойти прогуляться. </a:t>
            </a:r>
          </a:p>
        </p:txBody>
      </p:sp>
      <p:pic>
        <p:nvPicPr>
          <p:cNvPr id="25602" name="Picture 2" descr="http://i.blog.fontanka.ru/photos/2013/08/800x600_Na985ma32hG8ZPLk7Jl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353611"/>
            <a:ext cx="5256584" cy="35043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2348880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Пятая Заповедь: </a:t>
            </a:r>
            <a:r>
              <a:rPr lang="ru-RU" dirty="0">
                <a:solidFill>
                  <a:schemeClr val="bg1"/>
                </a:solidFill>
              </a:rPr>
              <a:t>Лучше бы ты не боролся с фанатическими, женоненавистническими и другими злобными идеями окружающих на пустой желудок. Поешь, а потом иди к этим </a:t>
            </a:r>
            <a:r>
              <a:rPr lang="ru-RU" dirty="0" err="1">
                <a:solidFill>
                  <a:schemeClr val="bg1"/>
                </a:solidFill>
              </a:rPr>
              <a:t>сволочам</a:t>
            </a:r>
            <a:r>
              <a:rPr lang="ru-RU" dirty="0">
                <a:solidFill>
                  <a:schemeClr val="bg1"/>
                </a:solidFill>
              </a:rPr>
              <a:t>. </a:t>
            </a:r>
          </a:p>
        </p:txBody>
      </p:sp>
      <p:pic>
        <p:nvPicPr>
          <p:cNvPr id="26626" name="Picture 2" descr="http://static.gq.ru/iblock/f44/f44af0907f76b4f51720366c9632f4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314574"/>
            <a:ext cx="6096000" cy="4543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24544" y="4320480"/>
            <a:ext cx="9468544" cy="2996952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Шестая Заповедь:</a:t>
            </a:r>
            <a:r>
              <a:rPr lang="ru-RU" dirty="0">
                <a:solidFill>
                  <a:schemeClr val="bg1"/>
                </a:solidFill>
              </a:rPr>
              <a:t> Лучше бы ты не тратил уйму денег на постройку церквей, храмов, мечетей, усыпальниц во имя прославления Моей макаронной благодати, ведь эти деньги лучше потратить — выбирай, на что: 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1. на прекращение бедности; 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2. на излечение болезней; 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3. на мирную жизнь, страстную любовь и снижение стоимости Интернета. Пускай Я и </a:t>
            </a:r>
            <a:r>
              <a:rPr lang="ru-RU" dirty="0" err="1">
                <a:solidFill>
                  <a:schemeClr val="bg1"/>
                </a:solidFill>
              </a:rPr>
              <a:t>сложноуглеводное</a:t>
            </a:r>
            <a:r>
              <a:rPr lang="ru-RU" dirty="0">
                <a:solidFill>
                  <a:schemeClr val="bg1"/>
                </a:solidFill>
              </a:rPr>
              <a:t> всеведущее создание, но Я люблю простые радости жизни. Кому, как не мне, знать? Ведь это Я всё создал. </a:t>
            </a:r>
          </a:p>
        </p:txBody>
      </p:sp>
      <p:pic>
        <p:nvPicPr>
          <p:cNvPr id="27650" name="Picture 2" descr="http://static.gq.ru/iblock/da0/da04267f8fb961d6373a024b644df9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1" y="0"/>
            <a:ext cx="6848625" cy="4077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365104"/>
            <a:ext cx="9144000" cy="2492896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Седьмая Заповедь:</a:t>
            </a:r>
            <a:r>
              <a:rPr lang="ru-RU" dirty="0">
                <a:solidFill>
                  <a:schemeClr val="bg1"/>
                </a:solidFill>
              </a:rPr>
              <a:t> Лучше бы ты не рассказывал всем окружающим, как Я говорил с тобой. Ты не настолько всем интересен. Хватит думать только о себе. И помни, что Я попросил тебя любить своего ближнего, неужели не дошло? 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8674" name="Picture 2" descr="http://ic.pics.livejournal.com/andrey_1302/47021163/22436/22436_90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08520" y="-1035496"/>
            <a:ext cx="9396536" cy="66402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0"/>
            <a:ext cx="5004048" cy="6858000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Восьмая Заповедь: </a:t>
            </a:r>
            <a:r>
              <a:rPr lang="ru-RU" dirty="0">
                <a:solidFill>
                  <a:schemeClr val="bg1"/>
                </a:solidFill>
              </a:rPr>
              <a:t>Лучше бы ты не поступал с другими так, как хочешь, чтобы поступили с тобой, если речь заходит об огромном количестве латекса или вазелина. Но если другому человеку это тоже нравится, то (следуя четвёртой заповеди) делай это, снимай на фото, только ради всего святого — надевай презерватив! Ведь это всего лишь кусок резины. Если бы Я не хотел, чтобы ты получал удовольствие от самого процесса, Я бы предусмотрел шипы или ещё что-нибудь в этом роде. </a:t>
            </a:r>
          </a:p>
        </p:txBody>
      </p:sp>
      <p:pic>
        <p:nvPicPr>
          <p:cNvPr id="29698" name="Picture 2" descr="http://cs311628.vk.me/v311628208/44c6/AAB5V1mKj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4448175" cy="5753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://cs5682.vk.me/u38505124/140226129/x_e71f3fd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18" y="332656"/>
            <a:ext cx="9132382" cy="6093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C:\Users\SVETLANA\Desktop\27.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344" y="2060848"/>
            <a:ext cx="9168344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https://lh6.googleusercontent.com/-Vf4FnpmIhzc/Ugs7PTdtMLI/AAAAAAAAU6U/BOv_9ALu700/w506-h385/podborka_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0"/>
            <a:ext cx="901336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916832"/>
            <a:ext cx="3456384" cy="1872208"/>
          </a:xfrm>
          <a:solidFill>
            <a:schemeClr val="bg1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60032" y="260648"/>
            <a:ext cx="4283968" cy="6597352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Пастафарианство</a:t>
            </a:r>
            <a:r>
              <a:rPr lang="ru-RU" dirty="0" smtClean="0">
                <a:solidFill>
                  <a:schemeClr val="bg1"/>
                </a:solidFill>
              </a:rPr>
              <a:t>- </a:t>
            </a:r>
            <a:r>
              <a:rPr lang="ru-RU" dirty="0">
                <a:solidFill>
                  <a:schemeClr val="bg1"/>
                </a:solidFill>
              </a:rPr>
              <a:t> пародийная </a:t>
            </a:r>
            <a:r>
              <a:rPr lang="ru-RU" dirty="0" smtClean="0">
                <a:solidFill>
                  <a:schemeClr val="bg1"/>
                </a:solidFill>
              </a:rPr>
              <a:t>религия, </a:t>
            </a:r>
            <a:r>
              <a:rPr lang="ru-RU" dirty="0">
                <a:solidFill>
                  <a:schemeClr val="bg1"/>
                </a:solidFill>
              </a:rPr>
              <a:t>основанная Бобби </a:t>
            </a:r>
            <a:r>
              <a:rPr lang="ru-RU" dirty="0" err="1">
                <a:solidFill>
                  <a:schemeClr val="bg1"/>
                </a:solidFill>
              </a:rPr>
              <a:t>Хендерсоном</a:t>
            </a:r>
            <a:r>
              <a:rPr lang="ru-RU" dirty="0">
                <a:solidFill>
                  <a:schemeClr val="bg1"/>
                </a:solidFill>
              </a:rPr>
              <a:t> в 2005 году в знак протеста против </a:t>
            </a:r>
            <a:r>
              <a:rPr lang="ru-RU" dirty="0" smtClean="0">
                <a:solidFill>
                  <a:schemeClr val="bg1"/>
                </a:solidFill>
              </a:rPr>
              <a:t>решения департамента образования </a:t>
            </a:r>
            <a:r>
              <a:rPr lang="ru-RU" dirty="0">
                <a:solidFill>
                  <a:schemeClr val="bg1"/>
                </a:solidFill>
              </a:rPr>
              <a:t>штата Канзас, требующего ввести в школьный </a:t>
            </a:r>
            <a:r>
              <a:rPr lang="ru-RU" dirty="0" smtClean="0">
                <a:solidFill>
                  <a:schemeClr val="bg1"/>
                </a:solidFill>
              </a:rPr>
              <a:t>курс концепцию</a:t>
            </a:r>
            <a:r>
              <a:rPr lang="ru-RU" dirty="0">
                <a:solidFill>
                  <a:schemeClr val="bg1"/>
                </a:solidFill>
              </a:rPr>
              <a:t> «Разумного замысла» как альтернативу 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эволюционному </a:t>
            </a:r>
            <a:r>
              <a:rPr lang="ru-RU" dirty="0">
                <a:solidFill>
                  <a:schemeClr val="bg1"/>
                </a:solidFill>
              </a:rPr>
              <a:t>учению.</a:t>
            </a:r>
          </a:p>
        </p:txBody>
      </p:sp>
      <p:pic>
        <p:nvPicPr>
          <p:cNvPr id="13314" name="Picture 2" descr="http://cdn58.printdirect.ru/cache/product/d2/3e/4802794/tov/all/480z480_front_995_0_0_0_b133950029593e9f7a2836e548a55310.jpg?rnd=137149457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24544" y="476672"/>
            <a:ext cx="5760640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C:\Users\SVETLANA\Desktop\27.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53353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C:\Users\SVETLANA\Desktop\27.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-3380"/>
            <a:ext cx="6444208" cy="6861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C:\Users\SVETLANA\Desktop\27.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0"/>
            <a:ext cx="4824536" cy="6848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s.pikabu.ru/post_img/2013/08/29/8/1377781125_10001485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57" y="188640"/>
            <a:ext cx="9155157" cy="6381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://images.vfl.ru/ii/1376770056/2aed429e/2912880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1904" cy="5085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1844824"/>
            <a:ext cx="9324528" cy="3024336"/>
          </a:xfrm>
        </p:spPr>
        <p:txBody>
          <a:bodyPr>
            <a:normAutofit/>
          </a:bodyPr>
          <a:lstStyle/>
          <a:p>
            <a:r>
              <a:rPr lang="ru-RU" sz="16600" dirty="0" err="1" smtClean="0">
                <a:solidFill>
                  <a:schemeClr val="bg1"/>
                </a:solidFill>
              </a:rPr>
              <a:t>РАМИНЬ</a:t>
            </a:r>
            <a:endParaRPr lang="ru-RU" sz="16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4536504" cy="6408712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В открытом письме на своём </a:t>
            </a:r>
            <a:r>
              <a:rPr lang="ru-RU" dirty="0" err="1">
                <a:solidFill>
                  <a:schemeClr val="bg1"/>
                </a:solidFill>
              </a:rPr>
              <a:t>веб-сайте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Хендерсон</a:t>
            </a:r>
            <a:r>
              <a:rPr lang="ru-RU" dirty="0">
                <a:solidFill>
                  <a:schemeClr val="bg1"/>
                </a:solidFill>
              </a:rPr>
              <a:t> возвещает веру в сверхъестественного Создателя, похожего на макароны и тефтели —</a:t>
            </a:r>
            <a:r>
              <a:rPr lang="ru-RU" i="1" dirty="0">
                <a:solidFill>
                  <a:schemeClr val="bg1"/>
                </a:solidFill>
              </a:rPr>
              <a:t>Летающего Макаронного Монстра</a:t>
            </a:r>
            <a:r>
              <a:rPr lang="ru-RU" dirty="0">
                <a:solidFill>
                  <a:schemeClr val="bg1"/>
                </a:solidFill>
              </a:rPr>
              <a:t> (</a:t>
            </a:r>
            <a:r>
              <a:rPr lang="ru-RU" dirty="0" err="1">
                <a:solidFill>
                  <a:schemeClr val="bg1"/>
                </a:solidFill>
              </a:rPr>
              <a:t>ЛММ</a:t>
            </a:r>
            <a:r>
              <a:rPr lang="ru-RU" dirty="0">
                <a:solidFill>
                  <a:schemeClr val="bg1"/>
                </a:solidFill>
              </a:rPr>
              <a:t>), и призывает к изучению </a:t>
            </a:r>
            <a:r>
              <a:rPr lang="ru-RU" dirty="0" err="1">
                <a:solidFill>
                  <a:schemeClr val="bg1"/>
                </a:solidFill>
              </a:rPr>
              <a:t>пастафарианства</a:t>
            </a:r>
            <a:r>
              <a:rPr lang="ru-RU" dirty="0">
                <a:solidFill>
                  <a:schemeClr val="bg1"/>
                </a:solidFill>
              </a:rPr>
              <a:t> в школах наряду с другими религиями, тем самым используя </a:t>
            </a:r>
            <a:r>
              <a:rPr lang="ru-RU" dirty="0" smtClean="0">
                <a:solidFill>
                  <a:schemeClr val="bg1"/>
                </a:solidFill>
              </a:rPr>
              <a:t>аргумент </a:t>
            </a:r>
            <a:r>
              <a:rPr lang="arn-CL" dirty="0">
                <a:solidFill>
                  <a:schemeClr val="bg1"/>
                </a:solidFill>
              </a:rPr>
              <a:t>reductio </a:t>
            </a:r>
            <a:r>
              <a:rPr lang="arn-CL" dirty="0" smtClean="0">
                <a:solidFill>
                  <a:schemeClr val="bg1"/>
                </a:solidFill>
              </a:rPr>
              <a:t>ad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arn-CL" dirty="0" smtClean="0">
                <a:solidFill>
                  <a:schemeClr val="bg1"/>
                </a:solidFill>
              </a:rPr>
              <a:t>absurdum</a:t>
            </a:r>
            <a:r>
              <a:rPr lang="ru-RU" dirty="0">
                <a:solidFill>
                  <a:schemeClr val="bg1"/>
                </a:solidFill>
              </a:rPr>
              <a:t> (Доведение до абсурда). Несмотря на пародийность, религия имеет официальный статус и существует на тех же правах, что и остальные религии</a:t>
            </a:r>
          </a:p>
        </p:txBody>
      </p:sp>
      <p:pic>
        <p:nvPicPr>
          <p:cNvPr id="16386" name="Picture 2" descr="http://1.bp.blogspot.com/-OPs6nMdwFl8/TnU5fTeYhLI/AAAAAAAAA7A/p4BzHFnScVo/s640/0_56df6_422d097c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26172">
            <a:off x="4499992" y="727012"/>
            <a:ext cx="4270655" cy="2101964"/>
          </a:xfrm>
          <a:prstGeom prst="rect">
            <a:avLst/>
          </a:prstGeom>
          <a:noFill/>
        </p:spPr>
      </p:pic>
      <p:pic>
        <p:nvPicPr>
          <p:cNvPr id="16388" name="Picture 4" descr="http://sphotos-f.ak.fbcdn.net/hphotos-ak-ash3/529340_509397212440466_1434624426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0951">
            <a:off x="5220072" y="3212976"/>
            <a:ext cx="3200400" cy="3200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384376"/>
            <a:ext cx="9144000" cy="3717032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В России официально зарегистрирована Русская </a:t>
            </a:r>
            <a:r>
              <a:rPr lang="ru-RU" sz="2400" dirty="0" err="1">
                <a:solidFill>
                  <a:schemeClr val="bg1"/>
                </a:solidFill>
              </a:rPr>
              <a:t>пастафарианская</a:t>
            </a:r>
            <a:r>
              <a:rPr lang="ru-RU" sz="2400" dirty="0">
                <a:solidFill>
                  <a:schemeClr val="bg1"/>
                </a:solidFill>
              </a:rPr>
              <a:t> церковь макаронного </a:t>
            </a:r>
            <a:r>
              <a:rPr lang="ru-RU" sz="2400" dirty="0" err="1">
                <a:solidFill>
                  <a:schemeClr val="bg1"/>
                </a:solidFill>
              </a:rPr>
              <a:t>пастриархата</a:t>
            </a:r>
            <a:r>
              <a:rPr lang="ru-RU" sz="2400" dirty="0">
                <a:solidFill>
                  <a:schemeClr val="bg1"/>
                </a:solidFill>
              </a:rPr>
              <a:t> (РПЦ МП</a:t>
            </a:r>
            <a:r>
              <a:rPr lang="ru-RU" sz="2400" dirty="0" smtClean="0">
                <a:solidFill>
                  <a:schemeClr val="bg1"/>
                </a:solidFill>
              </a:rPr>
              <a:t>)</a:t>
            </a:r>
            <a:r>
              <a:rPr lang="ru-RU" sz="2400" dirty="0">
                <a:solidFill>
                  <a:schemeClr val="bg1"/>
                </a:solidFill>
              </a:rPr>
              <a:t> 12 июля 2013 года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  <a:r>
              <a:rPr lang="ru-RU" sz="2400" dirty="0">
                <a:solidFill>
                  <a:schemeClr val="bg1"/>
                </a:solidFill>
              </a:rPr>
              <a:t>По состоянию на 18 октября, в РФ зарегистрировалось уже 27 </a:t>
            </a:r>
            <a:r>
              <a:rPr lang="ru-RU" sz="2400" dirty="0" err="1">
                <a:solidFill>
                  <a:schemeClr val="bg1"/>
                </a:solidFill>
              </a:rPr>
              <a:t>пастафарианских</a:t>
            </a:r>
            <a:r>
              <a:rPr lang="ru-RU" sz="2400" dirty="0">
                <a:solidFill>
                  <a:schemeClr val="bg1"/>
                </a:solidFill>
              </a:rPr>
              <a:t> религиозных групп. 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На </a:t>
            </a:r>
            <a:r>
              <a:rPr lang="ru-RU" sz="2400" dirty="0">
                <a:solidFill>
                  <a:schemeClr val="bg1"/>
                </a:solidFill>
              </a:rPr>
              <a:t>20 ноября Русскую </a:t>
            </a:r>
            <a:r>
              <a:rPr lang="ru-RU" sz="2400" dirty="0" err="1">
                <a:solidFill>
                  <a:schemeClr val="bg1"/>
                </a:solidFill>
              </a:rPr>
              <a:t>пастафарианскую</a:t>
            </a:r>
            <a:r>
              <a:rPr lang="ru-RU" sz="2400" dirty="0">
                <a:solidFill>
                  <a:schemeClr val="bg1"/>
                </a:solidFill>
              </a:rPr>
              <a:t> церковь возглавляют </a:t>
            </a:r>
            <a:r>
              <a:rPr lang="ru-RU" sz="2400" dirty="0" err="1">
                <a:solidFill>
                  <a:schemeClr val="bg1"/>
                </a:solidFill>
              </a:rPr>
              <a:t>Пастриарх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Хусама</a:t>
            </a:r>
            <a:r>
              <a:rPr lang="ru-RU" sz="2400" dirty="0">
                <a:solidFill>
                  <a:schemeClr val="bg1"/>
                </a:solidFill>
              </a:rPr>
              <a:t> Паста Второй или просто </a:t>
            </a:r>
            <a:r>
              <a:rPr lang="ru-RU" sz="2400" dirty="0" err="1">
                <a:solidFill>
                  <a:schemeClr val="bg1"/>
                </a:solidFill>
              </a:rPr>
              <a:t>Ху</a:t>
            </a:r>
            <a:r>
              <a:rPr lang="ru-RU" sz="2400" dirty="0">
                <a:solidFill>
                  <a:schemeClr val="bg1"/>
                </a:solidFill>
              </a:rPr>
              <a:t> (</a:t>
            </a:r>
            <a:r>
              <a:rPr lang="ru-RU" sz="2400" dirty="0" err="1">
                <a:solidFill>
                  <a:schemeClr val="bg1"/>
                </a:solidFill>
              </a:rPr>
              <a:t>Амирджан</a:t>
            </a:r>
            <a:r>
              <a:rPr lang="ru-RU" sz="2400" dirty="0">
                <a:solidFill>
                  <a:schemeClr val="bg1"/>
                </a:solidFill>
              </a:rPr>
              <a:t> Хусаинов) и Священный. Дуршлаг в составе 10 человек, в него входят в том числе </a:t>
            </a:r>
            <a:r>
              <a:rPr lang="ru-RU" sz="2400" dirty="0" err="1">
                <a:solidFill>
                  <a:schemeClr val="bg1"/>
                </a:solidFill>
              </a:rPr>
              <a:t>Ху</a:t>
            </a:r>
            <a:r>
              <a:rPr lang="ru-RU" sz="2400" dirty="0">
                <a:solidFill>
                  <a:schemeClr val="bg1"/>
                </a:solidFill>
              </a:rPr>
              <a:t> и бывший </a:t>
            </a:r>
            <a:r>
              <a:rPr lang="ru-RU" sz="2400" dirty="0" err="1">
                <a:solidFill>
                  <a:schemeClr val="bg1"/>
                </a:solidFill>
              </a:rPr>
              <a:t>Пастриарх</a:t>
            </a:r>
            <a:r>
              <a:rPr lang="ru-RU" sz="2400" dirty="0">
                <a:solidFill>
                  <a:schemeClr val="bg1"/>
                </a:solidFill>
              </a:rPr>
              <a:t> Кама Паста Первый (Вадим </a:t>
            </a:r>
            <a:r>
              <a:rPr lang="ru-RU" sz="2400" dirty="0" err="1">
                <a:solidFill>
                  <a:schemeClr val="bg1"/>
                </a:solidFill>
              </a:rPr>
              <a:t>Камашев</a:t>
            </a:r>
            <a:r>
              <a:rPr lang="ru-RU" sz="2400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17410" name="Picture 2" descr="http://cs319225.vk.me/v319225890/8cb0/qGN04M6yto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0"/>
            <a:ext cx="6984776" cy="33928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eklekticstudio.com/wp-content/uploads/2012/10/spagetti_monster3-228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4104456" cy="5400600"/>
          </a:xfrm>
          <a:prstGeom prst="rect">
            <a:avLst/>
          </a:prstGeom>
          <a:noFill/>
        </p:spPr>
      </p:pic>
      <p:pic>
        <p:nvPicPr>
          <p:cNvPr id="19460" name="Picture 4" descr="https://encrypted-tbn2.gstatic.com/images?q=tbn:ANd9GcSQL9doSWiPErKQFJkV29BFavPZBPs3J14qzNsTEjE1TeyYaQW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556792"/>
            <a:ext cx="4422180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C:\Users\SVETLANA\Desktop\27.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0"/>
            <a:ext cx="4752528" cy="67959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79912" y="0"/>
            <a:ext cx="5364088" cy="685800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Некоторые непросвещённые люди</a:t>
            </a:r>
            <a:r>
              <a:rPr lang="ru-RU" sz="2000" dirty="0">
                <a:solidFill>
                  <a:schemeClr val="bg1"/>
                </a:solidFill>
              </a:rPr>
              <a:t> могут решить, что </a:t>
            </a:r>
            <a:r>
              <a:rPr lang="ru-RU" sz="2000" dirty="0" err="1">
                <a:solidFill>
                  <a:schemeClr val="bg1"/>
                </a:solidFill>
              </a:rPr>
              <a:t>Пастафарианство</a:t>
            </a:r>
            <a:r>
              <a:rPr lang="ru-RU" sz="2000" dirty="0">
                <a:solidFill>
                  <a:schemeClr val="bg1"/>
                </a:solidFill>
              </a:rPr>
              <a:t> представляет собой антинаучную пародию на Христианство, Ислам или другие религии - однако это далеко не так. Существование Летающего Макаронного Монстра никогда не было и не будет опровергнуто наукой, поскольку </a:t>
            </a:r>
            <a:r>
              <a:rPr lang="ru-RU" sz="2000" dirty="0" err="1">
                <a:solidFill>
                  <a:schemeClr val="bg1"/>
                </a:solidFill>
              </a:rPr>
              <a:t>Пастафарианство</a:t>
            </a:r>
            <a:r>
              <a:rPr lang="ru-RU" sz="2000" dirty="0">
                <a:solidFill>
                  <a:schemeClr val="bg1"/>
                </a:solidFill>
              </a:rPr>
              <a:t> включает в себя также веру, что все научные доказательства опровергающие существование </a:t>
            </a:r>
            <a:r>
              <a:rPr lang="ru-RU" sz="2000" dirty="0" err="1">
                <a:solidFill>
                  <a:schemeClr val="bg1"/>
                </a:solidFill>
              </a:rPr>
              <a:t>ЛММ</a:t>
            </a:r>
            <a:r>
              <a:rPr lang="ru-RU" sz="2000" dirty="0">
                <a:solidFill>
                  <a:schemeClr val="bg1"/>
                </a:solidFill>
              </a:rPr>
              <a:t> сотворены им самим, дабы скрыть свое существование. Так же </a:t>
            </a:r>
            <a:r>
              <a:rPr lang="ru-RU" sz="2000" dirty="0" err="1">
                <a:solidFill>
                  <a:schemeClr val="bg1"/>
                </a:solidFill>
              </a:rPr>
              <a:t>Пастафарианство</a:t>
            </a:r>
            <a:r>
              <a:rPr lang="ru-RU" sz="2000" dirty="0">
                <a:solidFill>
                  <a:schemeClr val="bg1"/>
                </a:solidFill>
              </a:rPr>
              <a:t> никогда не совершает нападки на другие религии. 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</a:rPr>
              <a:t>Кроме того </a:t>
            </a:r>
            <a:r>
              <a:rPr lang="ru-RU" sz="2000" b="1" dirty="0" err="1">
                <a:solidFill>
                  <a:schemeClr val="bg1"/>
                </a:solidFill>
              </a:rPr>
              <a:t>Пастафарианство</a:t>
            </a:r>
            <a:r>
              <a:rPr lang="ru-RU" sz="2000" b="1" dirty="0">
                <a:solidFill>
                  <a:schemeClr val="bg1"/>
                </a:solidFill>
              </a:rPr>
              <a:t> от других религий выгодно отличается в отсутствии жестких догматов. Отсутствие Догм - главная догма </a:t>
            </a:r>
            <a:r>
              <a:rPr lang="ru-RU" sz="2000" b="1" dirty="0" err="1">
                <a:solidFill>
                  <a:schemeClr val="bg1"/>
                </a:solidFill>
              </a:rPr>
              <a:t>Пастафарианства</a:t>
            </a:r>
            <a:r>
              <a:rPr lang="ru-RU" sz="2000" b="1" dirty="0">
                <a:solidFill>
                  <a:schemeClr val="bg1"/>
                </a:solidFill>
              </a:rPr>
              <a:t>. Попробуйте нашу религию в течении 30 дней, и если она вам не понравится, мы гарантируем, ваш прежний бог примет вас обратно! 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20482" name="Picture 2" descr="http://upload.wikimedia.org/wikipedia/commons/thumb/2/2e/TenedorCrucificado.png/200px-TenedorCrucificad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947"/>
            <a:ext cx="4090100" cy="6646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6669360"/>
          </a:xfrm>
        </p:spPr>
        <p:txBody>
          <a:bodyPr>
            <a:noAutofit/>
          </a:bodyPr>
          <a:lstStyle/>
          <a:p>
            <a:r>
              <a:rPr lang="ru-RU" sz="13800" dirty="0" smtClean="0">
                <a:solidFill>
                  <a:schemeClr val="bg1"/>
                </a:solidFill>
              </a:rPr>
              <a:t>ЛУЧШЕ БЫ ТЫ ЭТОГО НЕ ДЕЛАЛ</a:t>
            </a:r>
            <a:endParaRPr lang="ru-RU" sz="13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717032"/>
            <a:ext cx="8568952" cy="295232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Первая Заповедь: </a:t>
            </a:r>
            <a:r>
              <a:rPr lang="ru-RU" dirty="0">
                <a:solidFill>
                  <a:schemeClr val="bg1"/>
                </a:solidFill>
              </a:rPr>
              <a:t>Лучше бы ты не вёл себя как самовлюблённый </a:t>
            </a:r>
            <a:r>
              <a:rPr lang="ru-RU" dirty="0" err="1">
                <a:solidFill>
                  <a:schemeClr val="bg1"/>
                </a:solidFill>
              </a:rPr>
              <a:t>осёл</a:t>
            </a:r>
            <a:r>
              <a:rPr lang="ru-RU" dirty="0">
                <a:solidFill>
                  <a:schemeClr val="bg1"/>
                </a:solidFill>
              </a:rPr>
              <a:t> и святоша, когда проповедуешь Мою макаронную благодать. Если другие люди не верят в Меня, в этом нет ничего страшного. Я не настолько самовлюблён, честно. Кроме того, речь идёт не об этих людях, так что не будем отвлекаться. </a:t>
            </a:r>
          </a:p>
        </p:txBody>
      </p:sp>
      <p:pic>
        <p:nvPicPr>
          <p:cNvPr id="21506" name="Picture 2" descr="http://cs409318.vk.me/v409318301/2777/k_mn9HphtY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0"/>
            <a:ext cx="4968552" cy="3652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64</Words>
  <Application>Microsoft Office PowerPoint</Application>
  <PresentationFormat>Экран (4:3)</PresentationFormat>
  <Paragraphs>17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Пастафарианство</vt:lpstr>
      <vt:lpstr>Слайд 2</vt:lpstr>
      <vt:lpstr>Слайд 3</vt:lpstr>
      <vt:lpstr>Слайд 4</vt:lpstr>
      <vt:lpstr>Слайд 5</vt:lpstr>
      <vt:lpstr>Слайд 6</vt:lpstr>
      <vt:lpstr>Слайд 7</vt:lpstr>
      <vt:lpstr>ЛУЧШЕ БЫ ТЫ ЭТОГО НЕ ДЕЛАЛ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РАМИНЬ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Пастафарианство</dc:title>
  <dc:creator>SVETLANA</dc:creator>
  <cp:lastModifiedBy>SVETLANA</cp:lastModifiedBy>
  <cp:revision>12</cp:revision>
  <dcterms:created xsi:type="dcterms:W3CDTF">2013-11-27T20:22:21Z</dcterms:created>
  <dcterms:modified xsi:type="dcterms:W3CDTF">2013-11-27T21:28:29Z</dcterms:modified>
</cp:coreProperties>
</file>