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57" r:id="rId3"/>
    <p:sldId id="269" r:id="rId4"/>
    <p:sldId id="259" r:id="rId5"/>
    <p:sldId id="267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>
      <p:cViewPr varScale="1">
        <p:scale>
          <a:sx n="80" d="100"/>
          <a:sy n="80" d="100"/>
        </p:scale>
        <p:origin x="-146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4AC1C-8CAD-4C00-8CB7-FF94D0AC5DE3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56121-F657-419F-B9D0-B3718CD58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4399-2927-4E03-AF3A-B4C778E80845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92AE-D110-419D-A1C7-D6691CF322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sndAc>
      <p:stSnd loop="1">
        <p:snd r:embed="rId1" name="из-фильма-доярка-из-хацапетовкифильм-Доярка-из-Хацапетовки-Скрипка(muzofon.com) [High quality]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4399-2927-4E03-AF3A-B4C778E80845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92AE-D110-419D-A1C7-D6691CF322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sndAc>
      <p:stSnd loop="1">
        <p:snd r:embed="rId1" name="из-фильма-доярка-из-хацапетовкифильм-Доярка-из-Хацапетовки-Скрипка(muzofon.com) [High quality]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4399-2927-4E03-AF3A-B4C778E80845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92AE-D110-419D-A1C7-D6691CF322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sndAc>
      <p:stSnd loop="1">
        <p:snd r:embed="rId1" name="из-фильма-доярка-из-хацапетовкифильм-Доярка-из-Хацапетовки-Скрипка(muzofon.com) [High quality]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4399-2927-4E03-AF3A-B4C778E80845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92AE-D110-419D-A1C7-D6691CF322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sndAc>
      <p:stSnd loop="1">
        <p:snd r:embed="rId1" name="из-фильма-доярка-из-хацапетовкифильм-Доярка-из-Хацапетовки-Скрипка(muzofon.com) [High quality]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4399-2927-4E03-AF3A-B4C778E80845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92AE-D110-419D-A1C7-D6691CF322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sndAc>
      <p:stSnd loop="1">
        <p:snd r:embed="rId1" name="из-фильма-доярка-из-хацапетовкифильм-Доярка-из-Хацапетовки-Скрипка(muzofon.com) [High quality]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4399-2927-4E03-AF3A-B4C778E80845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92AE-D110-419D-A1C7-D6691CF322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sndAc>
      <p:stSnd loop="1">
        <p:snd r:embed="rId1" name="из-фильма-доярка-из-хацапетовкифильм-Доярка-из-Хацапетовки-Скрипка(muzofon.com) [High quality]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4399-2927-4E03-AF3A-B4C778E80845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92AE-D110-419D-A1C7-D6691CF322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sndAc>
      <p:stSnd loop="1">
        <p:snd r:embed="rId1" name="из-фильма-доярка-из-хацапетовкифильм-Доярка-из-Хацапетовки-Скрипка(muzofon.com) [High quality]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4399-2927-4E03-AF3A-B4C778E80845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92AE-D110-419D-A1C7-D6691CF322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sndAc>
      <p:stSnd loop="1">
        <p:snd r:embed="rId1" name="из-фильма-доярка-из-хацапетовкифильм-Доярка-из-Хацапетовки-Скрипка(muzofon.com) [High quality]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4399-2927-4E03-AF3A-B4C778E80845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92AE-D110-419D-A1C7-D6691CF322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sndAc>
      <p:stSnd loop="1">
        <p:snd r:embed="rId1" name="из-фильма-доярка-из-хацапетовкифильм-Доярка-из-Хацапетовки-Скрипка(muzofon.com) [High quality]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4399-2927-4E03-AF3A-B4C778E80845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92AE-D110-419D-A1C7-D6691CF322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sndAc>
      <p:stSnd loop="1">
        <p:snd r:embed="rId1" name="из-фильма-доярка-из-хацапетовкифильм-Доярка-из-Хацапетовки-Скрипка(muzofon.com) [High quality]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4399-2927-4E03-AF3A-B4C778E80845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92AE-D110-419D-A1C7-D6691CF322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sndAc>
      <p:stSnd loop="1">
        <p:snd r:embed="rId1" name="из-фильма-доярка-из-хацапетовкифильм-Доярка-из-Хацапетовки-Скрипка(muzofon.com) [High quality]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44399-2927-4E03-AF3A-B4C778E80845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892AE-D110-419D-A1C7-D6691CF322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3000">
    <p:sndAc>
      <p:stSnd loop="1">
        <p:snd r:embed="rId13" name="из-фильма-доярка-из-хацапетовкифильм-Доярка-из-Хацапетовки-Скрипка(muzofon.com) [High quality]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k.wikipedia.org/wiki/%D0%86%D1%82%D0%B0%D0%BB%D1%96%D0%B9%D1%81%D1%8C%D0%BA%D0%B0_%D0%BC%D0%BE%D0%B2%D0%B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688" y="1643050"/>
            <a:ext cx="8858312" cy="301395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InflateDeflat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 що нам</a:t>
            </a:r>
          </a:p>
          <a:p>
            <a:pPr algn="ctr"/>
            <a:r>
              <a:rPr lang="uk-UA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розповідають фрески</a:t>
            </a:r>
          </a:p>
          <a:p>
            <a:pPr algn="ctr"/>
            <a:r>
              <a:rPr lang="uk-UA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України 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XVI</a:t>
            </a:r>
            <a:r>
              <a:rPr lang="uk-UA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століття?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 advClick="0" advTm="4000">
    <p:dissolve/>
    <p:sndAc>
      <p:stSnd loop="1">
        <p:snd r:embed="rId2" name="из-фильма-доярка-из-хацапетовкифильм-Доярка-из-Хацапетовки-Скрипка(muzofon.com) [High quality]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7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142852"/>
            <a:ext cx="6858016" cy="2362280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Головною світською композицією 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Софіївського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собору у Києві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був груповий портрет сім'ї Ярослава Мудрого, написаний на трьох стінах центрального нефа, напроти головного вівтаря. Він являв собою урочистий вихід князя, його дружини Ірини, дочок — майбутніх королев Франції, Норвегії та Угорщини — і синів, які стали відомими політичними діячами. 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sofiyskiy_sobor_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857496"/>
            <a:ext cx="4644546" cy="3594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2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7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7500990" cy="1297144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Великий інтерес викликають постаті скоморохів: музикант із смичковим інструментом, який сидить на придорожньому камені, флейтисти, музики, що грають на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гуслях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та лютні.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sofiyskiy-sobor.polnaya.info/images/sofiyskiy_sobor_136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000240"/>
            <a:ext cx="5832272" cy="4500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1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7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04664"/>
            <a:ext cx="7143800" cy="1428120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фресці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ід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праведників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в рай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художники показали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вищі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ієрархічні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верстви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тодішнього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суспільства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 рай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простують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царі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архиєреї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монашество,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вищого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багатих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шатах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9644782723.jpg"/>
          <p:cNvPicPr>
            <a:picLocks noChangeAspect="1"/>
          </p:cNvPicPr>
          <p:nvPr/>
        </p:nvPicPr>
        <p:blipFill>
          <a:blip r:embed="rId2" cstate="print"/>
          <a:srcRect b="17578"/>
          <a:stretch>
            <a:fillRect/>
          </a:stretch>
        </p:blipFill>
        <p:spPr>
          <a:xfrm>
            <a:off x="2786050" y="2285992"/>
            <a:ext cx="3550450" cy="4406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1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57298"/>
            <a:ext cx="9144000" cy="39290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uk-UA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ПІДГОТУВАЛА</a:t>
            </a:r>
          </a:p>
          <a:p>
            <a:pPr algn="ctr"/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учениця 10-А класу</a:t>
            </a:r>
          </a:p>
          <a:p>
            <a:pPr algn="ctr"/>
            <a:r>
              <a:rPr lang="uk-UA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Гринюк</a:t>
            </a:r>
            <a:r>
              <a:rPr lang="uk-UA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Інна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 advClick="0" advTm="7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alpha val="7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ol_fres_1.jpg"/>
          <p:cNvPicPr>
            <a:picLocks noChangeAspect="1"/>
          </p:cNvPicPr>
          <p:nvPr/>
        </p:nvPicPr>
        <p:blipFill>
          <a:blip r:embed="rId2" cstate="print"/>
          <a:srcRect l="16406" t="7705" r="3906" b="8635"/>
          <a:stretch>
            <a:fillRect/>
          </a:stretch>
        </p:blipFill>
        <p:spPr>
          <a:xfrm>
            <a:off x="142844" y="142852"/>
            <a:ext cx="4572031" cy="3406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452px-Lilium_santorin.jpg"/>
          <p:cNvPicPr>
            <a:picLocks noChangeAspect="1"/>
          </p:cNvPicPr>
          <p:nvPr/>
        </p:nvPicPr>
        <p:blipFill>
          <a:blip r:embed="rId3" cstate="print"/>
          <a:srcRect l="1466"/>
          <a:stretch>
            <a:fillRect/>
          </a:stretch>
        </p:blipFill>
        <p:spPr>
          <a:xfrm>
            <a:off x="5072066" y="1357298"/>
            <a:ext cx="3974996" cy="5346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71538" y="4286256"/>
            <a:ext cx="25543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ФРЕСКА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5072074"/>
            <a:ext cx="3571884" cy="1318920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/>
              <a:t> 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(від </a:t>
            </a:r>
            <a:r>
              <a:rPr lang="uk-UA" dirty="0" smtClean="0">
                <a:latin typeface="Times New Roman" pitchFamily="18" charset="0"/>
                <a:cs typeface="Times New Roman" pitchFamily="18" charset="0"/>
                <a:hlinkClick r:id="rId4" tooltip="Італійська мова"/>
              </a:rPr>
              <a:t>італ.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affresco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— свіжий) 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—це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живопис на вологій штукатурці, одна із технік настінного малярства.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7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8456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Оскільки мозаїки були дуже дорогими у виконанні, то більшість зображень у храмах і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 князівських палатах виконувалися у вигляді розписів фарбою - фресок. Майстри 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рескових розписів працювали не лише над релігійними сюжетами. Світськими за 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характером були фрески, що прикрашали стіни княжих палат, а в церкві з’являлися 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озписи, побутові за тематикою, наприклад, сцени полювання та княжого життя в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алереях Київської Софії. Серед інших малюнків тут можна було зустріти й зображення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иступу скоморохів, і це не дивно. Храм на той час був не лише місцем молитви, сюди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риходили, як у клуб, проводити години дозвілля.</a:t>
            </a:r>
          </a:p>
          <a:p>
            <a:endParaRPr lang="ru-RU" dirty="0"/>
          </a:p>
        </p:txBody>
      </p:sp>
      <p:pic>
        <p:nvPicPr>
          <p:cNvPr id="3" name="Рисунок 2" descr="DSC_00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780928"/>
            <a:ext cx="5214942" cy="39112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7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786742" cy="1308684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 музичних інструментів були відомі труби, дудки, флейти,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гуслі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Про це свідчать фрески Софії Київської, де зображений оркестр із семи виконавців. При дворах князів створювалися ансамблі, а при церквах — хори.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www.news.turne.com.ua/Data/NImg/ns7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36137">
            <a:off x="3043596" y="2257786"/>
            <a:ext cx="1905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2" name="Picture 4" descr="http://www.kemrsl.ru/i/news/47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42633">
            <a:off x="-156387" y="3740964"/>
            <a:ext cx="3128452" cy="2419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4" name="Picture 6" descr="http://dobrochan.ru/src/jpg/1203/833375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3602">
            <a:off x="6324778" y="2372671"/>
            <a:ext cx="2578424" cy="1871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6" name="Picture 8" descr="http://nationalnature.narod.ru/gusli2.jpg"/>
          <p:cNvPicPr>
            <a:picLocks noChangeAspect="1" noChangeArrowheads="1"/>
          </p:cNvPicPr>
          <p:nvPr/>
        </p:nvPicPr>
        <p:blipFill>
          <a:blip r:embed="rId5" cstate="print"/>
          <a:srcRect l="2520" t="6237" r="2575" b="17359"/>
          <a:stretch>
            <a:fillRect/>
          </a:stretch>
        </p:blipFill>
        <p:spPr bwMode="auto">
          <a:xfrm>
            <a:off x="2285984" y="4286256"/>
            <a:ext cx="560132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7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501122" cy="2179761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Фрески у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баштах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Київського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Софійського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собору —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найцікавіше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джерело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відомостей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князівського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двору, про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тодішнього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побуту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Вони —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єдине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зібрання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побутового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монументального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живопису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Давньоруської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дійшло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до наших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днів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 descr="http://www.megabook.ru/MObjects2/data/pict2004/iskustvo/rs14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25659">
            <a:off x="443290" y="3407830"/>
            <a:ext cx="4004168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://uklon.com.ua/MapImages/19500/images/14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56749">
            <a:off x="4622430" y="3335218"/>
            <a:ext cx="4000500" cy="3171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6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7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142852"/>
            <a:ext cx="6715172" cy="785794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Фреска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"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Зішестя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Христа в пекло" </a:t>
            </a:r>
          </a:p>
        </p:txBody>
      </p:sp>
      <p:pic>
        <p:nvPicPr>
          <p:cNvPr id="3" name="Рисунок 2" descr="sofiyskiy_sobor_68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428736"/>
            <a:ext cx="6069069" cy="4572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85918" y="6215082"/>
            <a:ext cx="5896390" cy="36933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uk-UA" dirty="0" smtClean="0"/>
              <a:t>(</a:t>
            </a:r>
            <a:r>
              <a:rPr lang="ru-RU" dirty="0" err="1" smtClean="0"/>
              <a:t>намальвана</a:t>
            </a:r>
            <a:r>
              <a:rPr lang="ru-RU" dirty="0" smtClean="0"/>
              <a:t> </a:t>
            </a:r>
            <a:r>
              <a:rPr lang="ru-RU" dirty="0" err="1" smtClean="0"/>
              <a:t>євангельська</a:t>
            </a:r>
            <a:r>
              <a:rPr lang="ru-RU" dirty="0" smtClean="0"/>
              <a:t> сцена </a:t>
            </a:r>
            <a:r>
              <a:rPr lang="ru-RU" dirty="0" err="1"/>
              <a:t>оповідного</a:t>
            </a:r>
            <a:r>
              <a:rPr lang="ru-RU" dirty="0"/>
              <a:t> </a:t>
            </a:r>
            <a:r>
              <a:rPr lang="ru-RU" dirty="0" smtClean="0"/>
              <a:t>характеру)</a:t>
            </a:r>
            <a:endParaRPr lang="ru-RU" dirty="0"/>
          </a:p>
        </p:txBody>
      </p:sp>
    </p:spTree>
  </p:cSld>
  <p:clrMapOvr>
    <a:masterClrMapping/>
  </p:clrMapOvr>
  <p:transition spd="med" advClick="0" advTm="7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7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85728"/>
            <a:ext cx="7572428" cy="199485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Фреска «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Зустріч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Авраамом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трьох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подорожніх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 descr="sofiyskiy_sobor_150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214422"/>
            <a:ext cx="6849211" cy="4429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28794" y="6143644"/>
            <a:ext cx="5071375" cy="36933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uk-UA" dirty="0" smtClean="0"/>
              <a:t>(намальована на євангельський сюжет)</a:t>
            </a:r>
            <a:endParaRPr lang="ru-RU" dirty="0"/>
          </a:p>
        </p:txBody>
      </p:sp>
    </p:spTree>
  </p:cSld>
  <p:clrMapOvr>
    <a:masterClrMapping/>
  </p:clrMapOvr>
  <p:transition spd="med" advClick="0" advTm="6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7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286776" cy="2440046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Цікавий цикл фресок, композиційно близьких до стародавніх мініатюр, зберігся у бокових вівтарях та в нефах </a:t>
            </a:r>
            <a:r>
              <a:rPr lang="uk-UA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Софіївського</a:t>
            </a:r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собору. Тут сцени з "житій святих" написані у хронологічній послідовності в кожному ярусі. Сюжети трактовані життєво і правдиво: живі, виразні обличчя, вільні пози, сповнені динаміки жести. </a:t>
            </a:r>
            <a:endParaRPr lang="uk-UA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krscool2.at.ua/800px-chram_svate_sofie-kyj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714620"/>
            <a:ext cx="5214974" cy="3911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24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7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428604"/>
            <a:ext cx="8429684" cy="1357322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Фреска «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Цілування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Марії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та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Єлизавети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 descr="sofiyskiy_sobor_94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2000240"/>
            <a:ext cx="5619756" cy="42148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5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280</Words>
  <Application>Microsoft Office PowerPoint</Application>
  <PresentationFormat>Экран (4:3)</PresentationFormat>
  <Paragraphs>28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22</cp:revision>
  <dcterms:created xsi:type="dcterms:W3CDTF">2012-10-01T15:36:11Z</dcterms:created>
  <dcterms:modified xsi:type="dcterms:W3CDTF">2013-04-03T16:05:54Z</dcterms:modified>
</cp:coreProperties>
</file>