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79E52-1818-4DE8-8102-069196CF404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3F1AC-6974-403F-92B4-5F4A99DD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62DC1-060C-4110-858E-EF195CFDD75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1BC44A-035E-4534-8EE7-4E06E72042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4320480"/>
          </a:xfrm>
        </p:spPr>
        <p:txBody>
          <a:bodyPr>
            <a:noAutofit/>
          </a:bodyPr>
          <a:lstStyle/>
          <a:p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Іван Франко </a:t>
            </a:r>
            <a:b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“З вершин і </a:t>
            </a:r>
            <a:r>
              <a:rPr lang="uk-UA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низин”</a:t>
            </a:r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8964488" cy="2971800"/>
          </a:xfrm>
        </p:spPr>
        <p:txBody>
          <a:bodyPr>
            <a:normAutofit/>
          </a:bodyPr>
          <a:lstStyle/>
          <a:p>
            <a:pPr>
              <a:lnSpc>
                <a:spcPts val="247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«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Укладаючи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матеріал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для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сеї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книжки, — писав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І.Франко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у „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Передньому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слові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“, — я покинув думку про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хронологічний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порядок,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зовсім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не пригожий в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книжці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так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різномастого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змісту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котрій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проте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хотілось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мені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придати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яку-таку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артистичну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</a:rPr>
              <a:t>суцільність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».</a:t>
            </a:r>
            <a:endParaRPr lang="ru-RU" sz="20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TextBox 6"/>
          <p:cNvSpPr txBox="1"/>
          <p:nvPr/>
        </p:nvSpPr>
        <p:spPr>
          <a:xfrm>
            <a:off x="0" y="593467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Завалкевич</a:t>
            </a:r>
            <a:r>
              <a:rPr lang="ru-RU" dirty="0" smtClean="0"/>
              <a:t> </a:t>
            </a:r>
            <a:r>
              <a:rPr lang="ru-RU" dirty="0" err="1" smtClean="0"/>
              <a:t>Анастас</a:t>
            </a:r>
            <a:r>
              <a:rPr lang="uk-UA" dirty="0" err="1" smtClean="0"/>
              <a:t>ія</a:t>
            </a:r>
            <a:r>
              <a:rPr lang="uk-UA" dirty="0" smtClean="0"/>
              <a:t>  </a:t>
            </a:r>
          </a:p>
          <a:p>
            <a:r>
              <a:rPr lang="uk-UA" dirty="0" smtClean="0"/>
              <a:t>Учениця 11-Б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21011175411242337_f0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-243408"/>
            <a:ext cx="4289986" cy="73873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Збірка складається: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4392488" cy="20882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«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profundis</a:t>
            </a:r>
            <a:r>
              <a:rPr lang="ru-RU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«</a:t>
            </a:r>
            <a:r>
              <a:rPr lang="ru-RU" dirty="0" err="1"/>
              <a:t>Профілі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маски</a:t>
            </a:r>
            <a:r>
              <a:rPr lang="ru-RU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 err="1"/>
              <a:t>Сонети</a:t>
            </a:r>
            <a:r>
              <a:rPr lang="ru-RU" dirty="0" smtClean="0"/>
              <a:t>»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851920" y="1268760"/>
            <a:ext cx="792088" cy="165618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3933056"/>
            <a:ext cx="48965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2800" dirty="0" smtClean="0"/>
              <a:t>«</a:t>
            </a:r>
            <a:r>
              <a:rPr lang="ru-RU" sz="2800" dirty="0" err="1" smtClean="0"/>
              <a:t>Галицькі</a:t>
            </a:r>
            <a:r>
              <a:rPr lang="ru-RU" sz="2800" dirty="0" smtClean="0"/>
              <a:t> образки»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800" dirty="0" smtClean="0"/>
              <a:t>«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жидівських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мелодій</a:t>
            </a:r>
            <a:r>
              <a:rPr lang="ru-RU" sz="2800" dirty="0" smtClean="0"/>
              <a:t>»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800" dirty="0" smtClean="0"/>
              <a:t>«</a:t>
            </a:r>
            <a:r>
              <a:rPr lang="ru-RU" sz="2800" dirty="0" err="1" smtClean="0"/>
              <a:t>Панські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жарти</a:t>
            </a:r>
            <a:r>
              <a:rPr lang="ru-RU" sz="2800" dirty="0" smtClean="0"/>
              <a:t>»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800" dirty="0" smtClean="0"/>
              <a:t>«</a:t>
            </a:r>
            <a:r>
              <a:rPr lang="ru-RU" sz="2800" dirty="0" err="1" smtClean="0"/>
              <a:t>Легенди</a:t>
            </a:r>
            <a:r>
              <a:rPr lang="ru-RU" sz="2800" dirty="0" smtClean="0"/>
              <a:t>» </a:t>
            </a:r>
          </a:p>
          <a:p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364088" y="3933056"/>
            <a:ext cx="1008112" cy="216024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88024" y="170080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Ліричні твори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472514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Епічні твори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profundis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268760"/>
            <a:ext cx="3456384" cy="52565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поезій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«Веснянки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Гримить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Гріє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сонечко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«Земле, моя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всеплодющая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Розвивайся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лозо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борзо…»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щебече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садочку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 на тебе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чекати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268760"/>
            <a:ext cx="4464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Скорбні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пісні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«Не винен я тому,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сумно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співаю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хвилі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мліє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«До моря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сліз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тиском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пересудів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«Нехай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згину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я…»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Тяжко-важко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коротати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Мій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раю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зелений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104456" cy="45651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Думи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пролетарія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суді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Semper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idem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0"/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Ідеалісти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Всюди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нівечиться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правда…»</a:t>
            </a:r>
          </a:p>
          <a:p>
            <a:pPr lvl="0"/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Супокій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Товаришам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«Не люди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вороги…»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4149080"/>
            <a:ext cx="309634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Осінні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думи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Журавлі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Паде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додолу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деревини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31632" y="0"/>
            <a:ext cx="33123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Нічні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думи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Ночі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безмірнії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ночі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безсоннії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…»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Догорають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поліна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печі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…»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«Не покидай мене, 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пекучий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болю…»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Місяцю-князю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!»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908720"/>
            <a:ext cx="1944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Excelsior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Беркут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Човен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Каменярі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Ідилія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Наймит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1143000"/>
          </a:xfrm>
        </p:spPr>
        <p:txBody>
          <a:bodyPr/>
          <a:lstStyle/>
          <a:p>
            <a:r>
              <a:rPr lang="ru-RU" b="1" dirty="0"/>
              <a:t>«</a:t>
            </a:r>
            <a:r>
              <a:rPr lang="ru-RU" b="1" dirty="0" err="1"/>
              <a:t>Профілі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маски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4365104"/>
            <a:ext cx="28438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Поет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праця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Чим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жива?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Співакові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Рідне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село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268760"/>
            <a:ext cx="4283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endParaRPr lang="ru-RU" sz="2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любов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Розвивайся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дубе…»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«Не пора, не пора, не пора…»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Ляхам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Хрест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628800"/>
            <a:ext cx="3456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 нас мужик колись…»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Послухай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сину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премудрість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каже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Хлібороб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"Ужас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van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2454313" cy="349870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4906888" cy="348498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Знайомим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незнайомим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Корженкові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N.N. («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Виступаєш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чемно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порядно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…»)</a:t>
            </a:r>
          </a:p>
          <a:p>
            <a:pPr marL="0" lvl="0" indent="0">
              <a:spcBef>
                <a:spcPts val="0"/>
              </a:spcBef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N. N. («Будь здорова, моя мила…»)</a:t>
            </a:r>
          </a:p>
          <a:p>
            <a:pPr marL="0" lvl="0" indent="0">
              <a:spcBef>
                <a:spcPts val="0"/>
              </a:spcBef>
            </a:pP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Олі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Гриць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Турчин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717032"/>
            <a:ext cx="5472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Картка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любові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Плив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гордо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яструб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лазуровім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морі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Тріолет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(«І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лукавила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мною!»)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«Я не лукавила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тобою…»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«Я буду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я хочу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 </a:t>
            </a:r>
            <a:r>
              <a:rPr lang="uk-UA" dirty="0" smtClean="0"/>
              <a:t>Легенди</a:t>
            </a:r>
            <a:r>
              <a:rPr lang="ru-RU" b="1" dirty="0" smtClean="0"/>
              <a:t> 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9449"/>
            <a:ext cx="8064896" cy="4968551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Смерть </a:t>
            </a:r>
            <a:r>
              <a:rPr lang="ru-RU" dirty="0" err="1"/>
              <a:t>Каїна</a:t>
            </a:r>
            <a:endParaRPr lang="ru-RU" dirty="0"/>
          </a:p>
          <a:p>
            <a:pPr lvl="0">
              <a:buFont typeface="Wingdings" pitchFamily="2" charset="2"/>
              <a:buChar char="v"/>
            </a:pPr>
            <a:r>
              <a:rPr lang="ru-RU" dirty="0" err="1"/>
              <a:t>П'яниця</a:t>
            </a:r>
            <a:endParaRPr lang="ru-RU" dirty="0"/>
          </a:p>
          <a:p>
            <a:pPr lvl="0">
              <a:buFont typeface="Wingdings" pitchFamily="2" charset="2"/>
              <a:buChar char="v"/>
            </a:pPr>
            <a:r>
              <a:rPr lang="ru-RU" dirty="0" err="1"/>
              <a:t>Цар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аскет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err="1"/>
              <a:t>Індійська</a:t>
            </a:r>
            <a:r>
              <a:rPr lang="ru-RU" dirty="0"/>
              <a:t> легенда.</a:t>
            </a:r>
          </a:p>
          <a:p>
            <a:endParaRPr lang="ru-RU" dirty="0"/>
          </a:p>
        </p:txBody>
      </p:sp>
      <p:pic>
        <p:nvPicPr>
          <p:cNvPr id="4" name="Рисунок 3" descr="50c5d274a94f6158e3edc9baacdad5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319524"/>
            <a:ext cx="3890779" cy="553847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313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Іван Франко  “З вершин і низин” </vt:lpstr>
      <vt:lpstr>Слайд 2</vt:lpstr>
      <vt:lpstr>Збірка складається:</vt:lpstr>
      <vt:lpstr>«De profundis»</vt:lpstr>
      <vt:lpstr>Слайд 5</vt:lpstr>
      <vt:lpstr>«Профілі і маски»</vt:lpstr>
      <vt:lpstr>Слайд 7</vt:lpstr>
      <vt:lpstr>« Легенди »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Франко  “З вершин і низин”</dc:title>
  <dc:creator>Анастасия^_^</dc:creator>
  <cp:lastModifiedBy>Анастасия^_^</cp:lastModifiedBy>
  <cp:revision>6</cp:revision>
  <dcterms:created xsi:type="dcterms:W3CDTF">2013-11-21T20:22:12Z</dcterms:created>
  <dcterms:modified xsi:type="dcterms:W3CDTF">2015-02-15T22:31:33Z</dcterms:modified>
</cp:coreProperties>
</file>