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3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CC6600"/>
    <a:srgbClr val="00FF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18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5471A-6149-43D6-8770-B77F50CE81AF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71E0E-A137-497C-993F-2164F18528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38AA0-193F-4BD3-9581-D063320162F3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F133A-F409-4091-BDF8-155B90F18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F1D078-62AD-414D-A515-BF65FFE5DA10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4699-1155-41CE-8F6F-4AAD6DF4DF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11A12-0486-41EE-9CCF-41AEEDF15266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58CB6-5244-4967-8C24-278B4C719D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8F30F-1A24-45C4-AC14-E57766DDCBC1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64724-9183-416E-90FC-4886DB889F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A26AE-54CA-47A4-9B35-65181B4DD327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2DA0C-17CD-4C3D-A8B3-C1DF16B70C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120EE0-9748-4BC2-A8A3-F62D81A75EF5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27EC8-9E79-4863-8FD6-2EBA268702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EF9392-4A19-47DA-A086-1A8A05602900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37B4D-CD7C-4B2B-94D1-D2E418E7F1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5DA065-E6D7-4258-9AE1-A5158D45677B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CAEE2-06EE-4B17-9BBD-C089E473EB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0827FF-FA73-4EC2-B53B-B7485F1F6E77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A1311-5EC7-452A-965F-51FD5324AF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5614-5A64-4066-9323-04144649A3E4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30869-E5E4-4AAB-B65A-8382039EC2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1F828F-FE5D-4773-A296-BBC10B6D93D0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88447A-A8CF-450C-9E48-63AB2781F1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213" y="4705350"/>
            <a:ext cx="52863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Segoe Print" pitchFamily="2" charset="0"/>
              </a:rPr>
              <a:t>Види дизайну</a:t>
            </a:r>
            <a:endParaRPr lang="uk-UA" sz="4000" b="1" dirty="0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6929454" y="642918"/>
            <a:ext cx="22145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Прищепчук Над</a:t>
            </a:r>
            <a:r>
              <a:rPr lang="uk-UA" sz="2400" dirty="0" smtClean="0">
                <a:solidFill>
                  <a:schemeClr val="bg1"/>
                </a:solidFill>
                <a:latin typeface="Calibri"/>
              </a:rPr>
              <a:t>ії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86446" y="428604"/>
            <a:ext cx="2200236" cy="1000108"/>
          </a:xfrm>
        </p:spPr>
        <p:txBody>
          <a:bodyPr>
            <a:normAutofit/>
          </a:bodyPr>
          <a:lstStyle/>
          <a:p>
            <a:pPr algn="r">
              <a:buFont typeface="Arial" pitchFamily="34" charset="0"/>
              <a:buChar char="•"/>
            </a:pPr>
            <a:r>
              <a:rPr lang="ru-RU" dirty="0" smtClean="0">
                <a:latin typeface="Segoe Print" pitchFamily="2" charset="0"/>
              </a:rPr>
              <a:t>Вода: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282" y="1357298"/>
            <a:ext cx="4357718" cy="4643470"/>
          </a:xfrm>
        </p:spPr>
        <p:txBody>
          <a:bodyPr/>
          <a:lstStyle/>
          <a:p>
            <a:pPr marL="514350" indent="-514350" algn="l">
              <a:buFont typeface="+mj-lt"/>
              <a:buAutoNum type="arabicParenR"/>
            </a:pPr>
            <a:r>
              <a:rPr lang="uk-UA" dirty="0" smtClean="0">
                <a:solidFill>
                  <a:schemeClr val="tx1"/>
                </a:solidFill>
                <a:latin typeface="Segoe Print" pitchFamily="2" charset="0"/>
              </a:rPr>
              <a:t>Водойми</a:t>
            </a:r>
          </a:p>
          <a:p>
            <a:pPr marL="514350" indent="-514350" algn="l">
              <a:buFont typeface="+mj-lt"/>
              <a:buAutoNum type="arabicParenR"/>
            </a:pPr>
            <a:r>
              <a:rPr lang="uk-UA" dirty="0" smtClean="0">
                <a:solidFill>
                  <a:schemeClr val="tx1"/>
                </a:solidFill>
                <a:latin typeface="Segoe Print" pitchFamily="2" charset="0"/>
              </a:rPr>
              <a:t>Ставки</a:t>
            </a:r>
          </a:p>
          <a:p>
            <a:pPr marL="514350" indent="-514350" algn="l">
              <a:buFont typeface="+mj-lt"/>
              <a:buAutoNum type="arabicParenR"/>
            </a:pPr>
            <a:r>
              <a:rPr lang="uk-UA" dirty="0" smtClean="0">
                <a:solidFill>
                  <a:schemeClr val="tx1"/>
                </a:solidFill>
                <a:latin typeface="Segoe Print" pitchFamily="2" charset="0"/>
              </a:rPr>
              <a:t>Струмки</a:t>
            </a:r>
          </a:p>
          <a:p>
            <a:pPr marL="514350" indent="-514350" algn="l">
              <a:buFont typeface="+mj-lt"/>
              <a:buAutoNum type="arabicParenR"/>
            </a:pPr>
            <a:r>
              <a:rPr lang="uk-UA" dirty="0" smtClean="0">
                <a:solidFill>
                  <a:schemeClr val="tx1"/>
                </a:solidFill>
                <a:latin typeface="Segoe Print" pitchFamily="2" charset="0"/>
              </a:rPr>
              <a:t>Каскади</a:t>
            </a:r>
          </a:p>
          <a:p>
            <a:pPr marL="514350" indent="-514350" algn="l">
              <a:buFont typeface="+mj-lt"/>
              <a:buAutoNum type="arabicParenR"/>
            </a:pPr>
            <a:r>
              <a:rPr lang="uk-UA" dirty="0" smtClean="0">
                <a:solidFill>
                  <a:schemeClr val="tx1"/>
                </a:solidFill>
                <a:latin typeface="Segoe Print" pitchFamily="2" charset="0"/>
              </a:rPr>
              <a:t>Фонтани</a:t>
            </a:r>
          </a:p>
          <a:p>
            <a:pPr marL="514350" indent="-514350" algn="l">
              <a:buFont typeface="+mj-lt"/>
              <a:buAutoNum type="arabicParenR"/>
            </a:pPr>
            <a:r>
              <a:rPr lang="uk-UA" dirty="0" smtClean="0">
                <a:solidFill>
                  <a:schemeClr val="tx1"/>
                </a:solidFill>
                <a:latin typeface="Segoe Print" pitchFamily="2" charset="0"/>
              </a:rPr>
              <a:t>Садові акваріуми</a:t>
            </a:r>
            <a:endParaRPr lang="uk-UA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22530" name="AutoShape 2" descr="data:image/jpeg;base64,/9j/4AAQSkZJRgABAQAAAQABAAD/2wCEAAkGBhQSEBUUEhQWFRUWGRoZGBgYGR0dHBwdHRgeHCAeHRwYHCYeGxokHBgdIC8gIycpLSwsGh4xNTAqNSYrLCkBCQoKDgwOGg8PGiwkHyQtLCwsLCwsLCwtLCwsLCwsLCwsLCwsLCwsLCwsLCwsLCwsLCwsLCwsLCwsLCwsLCwsLP/AABEIAOgA2QMBIgACEQEDEQH/xAAcAAACAgMBAQAAAAAAAAAAAAAEBQMGAAECBwj/xABEEAACAQIEAwYDBQYEBQMFAAABAhEDIQAEEjEFQVEGEyJhcYEykaFCscHR8BQVI1Ji4ZKTovEHFjNTclTS00NjZIKj/8QAGgEAAwEBAQEAAAAAAAAAAAAAAQIDAAQFBv/EACcRAAICAgIBBAICAwAAAAAAAAABAhESIQMxQRMiUWEEMkKBFHGx/9oADAMBAAIRAxEAPwCo5rsyGACvETuPpI9MA1OzdVTIAYc4P4HFobHKe+PnY/k8iXZHNoo7UykgjcgxFwRjnNZghBpuVt8zi91aCuIdQw8xhZm+zdJhAlPqPrjoh+XFtZIePIrPP6VQht95+uHtSiGpa9UfFM89oj3OJc12KqIZQh/v+WITQqKopuhmIA6CRef1vjsfLDkpwZdS6pkAzJDbTeb/AN7TgfN5os2pSPIAchz8jjDRYxaPMn3xCuSqXhWMdATF/L0xaMV2WtE1PXrBWSDeT9/zvix8I4ajkVKykIhMLNyQZiRy5k+nXCP9kqwsoyoBcwQIm++Gx4gGgDwgCw5RP3/W+I8zl0gwd9jvMU8vUJ002pt1DmPdXn1sRheMnAIWoga5ErBHuNU7bEYAp8YGqDP5x+N98T1eIpHxesn/AHv74hjOIXgznMUH6BouxS4ifISPOQOWFnEA3KwnBY4ioIg79Jthw+QUorMHQMGKAoCGkWO4I6yfrisck+icku7KtXz7hw+ohjHly3w4yueqKFhrMCRcHbewNsC5jhDEjUomBeCOU9Y2tiz5fs4zIAEl9JEc7m+3lh5SSSRMW5vj9ZkUagQF5AeHl0t/fAjv39ZVSZYKADtJt+vXFkXsQ1OmtV/CrEq/pI/M/LFczlPuswQoNydDCxgEkEfnhaoJ3w7LBXdaq7LUXpDAG/scEHs9U/YxmgDp16PoT+H1GL/2Q7HDOUzmKwlXFeYt4iy3H+s+uLDwvsNV/Zcxk3YLSaoro8TqXTyHLxKkj198oSe/kB4f3GubXYRN99+Q5/74s3B+EfwO8LeNNKgR9gkzykwzH++LR2f7ClBWSpTc1qbGVEXU0zpKSQCCwN/TFc4nQNNxSMgqpJ6kSLdSwJI5YSScYbQr6G2pWrUhUpJpgWmQYaZWwsTYTJufMYT8byjl+8psSqsVKgwSwBiw5lV36mD55TzZD0yfEFECNIjxCbbnnfaSMZmXM+KPFqbSbEHl9og3m++9sDP2ti3oVV3ioFkmRdgoB2Ekm1r/ACGB3qybjYXaZMkARMRsAIj8BhomX1eFmIBW55bmRERMWB388T5jIUgRp1G1yx9gQABH9+uJSnFdmjFtWL2RQFnkNvblEW/XliL9oHUfMYObK0yY1PB5SOottMeWJ9I/nP8AiP54k+SPkXEkYN+vz9MaOraMaUhj4eVvfHRpnew+ZxyMkonIDA3I9MacTuPqI/vjZqxYnGnFtp9/z/HAHSSJFb0HvjdRwBBg4hKDoR+vPHAABN457EfjjUMoqySlVCnwqvqAMQZk1XiMw6KJkKAp6bi4wRQoBrKfwB8pO++wxmYylUGNMbmZMWE8hExyx0ca5F+tllfgQVuAOzErXJkQSS4LevWfPAydkG/n1QJsGPry+uG5p1SWDNpi0HXEmymQlhPU3xNSeslNkp5hhLEMo0hoAEy0AgmYB5Dpae2Hq/ykFJsWZXscq+NwXQiRoZZ+bTYdQDiDPdmjY0lfRMQYmR0MDVvyE/fgrLVmLtS7x1OmO7O4PKNXiAiNz8xsw/az36htVS4IUtBM38JtpPLrvij5JJ0w6Qt4H2Nap43kLMRIk3ggDfffFoz1cQqMPhZdr2FiI3ERzGFmZzLGmiqEVYhiZk8wWYAmZ85k8sbzWceE0OLgAgRaZgXPlzJPn0fNVtistnGOHUwTogkFNJ9pPzB+7DrseFRmzDDwrKX9QB/pXFLpcVCiGqKIgxuYEXvb7P6jDfhvapqVDvGFJwEBRJN2Z41ONrGPCLiQ1r4nxyy5MgPRau1uQDZaszBgpBKqADeZBPS0z0A9cVDiHDaYr8MYRDEoT6PBsfU432k7aftJQd4j00D1CoUrBM6VkTLaW0wGuVnnGFec7TUapysqdOXG1RjJY3ltIB0SBF/mMdDnG7BdHt+SydLLUQiwtNBzOwtcn6zhbU7aUKdYpUZaaeFVZiQS7XjSVjQEZW1zAm8Y8l7R9pkrV9aEkMArA01lmClfEJ01ADcTsCtiRhJmeL1KrWqvqLKx0wJYSBq08xIEnqQMCXOl0DR6vl/+IampWdzppo2kRe3XUCVa83HKDAFz5n2i4tTqZhn0mSSROrcnodtp85i2Kznc6xqNOnSDAMqJ2uLqCPQ8/PC+lXqMz6QzRewmJiC0SAOeJvOaA7LRlc4QARMgzv0Gw8sc188WiNVgRYC15tJG95mYwl/a6hhS0PfaIB6befrY4MyVVrBw2omwEGL6dpsJt0xz+m1sWmuw/KFm+J49T9cTvTQQfi584+mBKmYhYQBntYR7r+vpeI/2/QSWKgjlq2M+kESd7874j6cpbQU/oYZauDtTa/OP1OO5P8owCvGVvJDcvDB97kSL/fjX7yp/z/6v7Ym+KV9G/oZU6h8VyPfz388dr6nC/LmQu3p0wWjibtHsPzxOcaJOOwgExjiuWC23i042ToEz6yfrc/qcTZarUlXgIt4qModSVi0SAd+v3YWEHJ6RaML0KhmmZSYPhPiPIb+h2tO14wNmnZG0w7CA66kMEAnqAdI2PI88H53iQZm/hGnUUhi2qUeGtaCCs8o8uuCOP5XMVKatVJKgQEDamUm5LEXknkCJECOWPThxwiPi4kWQ44aqkySJF2kwpnkYEEqYEEgAi1sc8Tzum/2TJ3EG3pA3tvuLDCVjcMAA4kNLbLAAAXmRYc+tsM8rUlKZF9BtJvH47H5C+BN4tSRlJsX5h1InUQWJggBQALm4gWMXHTkYxzk+IMGOh3IGqGFi3T4t45XnlbBdbhxqBQqAyNTHy3Nzc7e3OL4WfsoBElgpNgplbXkmTJPUHnG2KqSaNYGzOMxrLsxBBBaxMRuNwN8M8zZtUyhAGq+3QxcG20/hiVqGskIBqSJOnYHckzykDntjqjTquNCK0kjxlpGkgcidwJNom83wreTsDkRnLgr8ZA30wIILQADdjtveIPPB1agFRgraADpUE/FvzMc4H6OAWyL0yh1mQNEE7DcQNW0RYGBscZw+mpqd24IJ1SCOcXZjeTA3jAEtm8w9KzaAzGYMk2HtFzJsOfLENbibzB8CAyTYzIkgSDcz9BbDGtQIFEqheoqkrAEESDFhptM3iIwp4rS1NJOjQVGxPLqJ5HeOmLUgkVDMajYj+pmO/UjmY8vpieqqM6kkKCdokKZIkED4fKPuwHVpjSArB+Y7wsYAEQBAvJJgWt74lytNiodmAJkLqgB9M20gGB57SI3khXHyjV5HCUJp6ZJI0spvBsehB5co5bY5y+SYCoxJn4V8yLagOVzP/wCuA+GVagXS24YwmnbYct7SPc22w5yXCcxW000QLE81UCARJm4E328hiDi7xQyT7ERqpqIu7qPCIlgFF5k28QHSBIOCOH1QtL4dJg8xN5B5GPIYt2c7CFUB76jqsDOr3MhZbbYjrhXV7JNBurSZLRBEXF4uIvcA+uLSeKxYyi2hVnaPdgHSrIQCSoEbxOwg3je/3S8PoU7FeasOVpgnaw6c8N6HAIUKWDxcGNryCII6ciDYeeO6HZ9ArqCTqJJkyBPOwBHrOOX1FKNXsTFiRrksRBWATET/AFCLxG8j3ODkyDujGkV0AqGGmWkwCQI6RzttIucGZPLAkgIqsOZAJ+ZBPtPTecdna5AiRyve5tvhs0toMVWxU3DAT3jVNRXlAgKN5kxcDfxbDecH9/T6f6T/AO7HVXKa2MHT1Kmx8yDztB2HrM4z90jqfl/fAylLaZVUwHKu2lQwF/nv6YMp1QLif15YjyHD6zopCyCDBMyQPbrgqtwOuPianTHKZB/1RPyxJ8E5PolNX0QVkV2BsSL6TME+YjxAdJGHNShqGqnYL4SrvKnePDB0jlFotY4Gy/CGWG73URyUEA/L8xbBOYyhZVLKogg2kwACAdAIG/nYTAuTjq4IS41ix4XWxFmcjpXukZBpa2gmTYktJ3AIj7JAibC287TKm+o0idKzG4i4IYRBN5jafLDrOZUEooCkCSZUROmBBNiLc5jkL4CfLHXprRqa5doemQDAAYGdQAsSsrHIHFvtlGVjMUmJZVKjT4jL3Y3+ErfSZn13wdw/g1YqHGtwCAzCSF6qSZ1Ec4Frb3w0zWSeiF/h0mLk6WDARAIhjVG9wSY+cA4j4D2gbuCgUFEJAVJtMsRp8id+cjCyTapKxcF8kCBatQhSBoJAXZYtMmxJO8m+/lgd8uqKNWkG7MsAQYgTFzcC8Xk9cZUyLVC1WmkI0yNQDBuZOogexOI6WdIILOGmB5EAiw6EX8onY4RwpEmqJMvTCIuqCGfS95gGYBt/Vq9h5jHOYPdp4iijUQAwAWwsfhmRIsL6iMQ5fNl0hJIXSQLHxKdM+Q8Zv69MT52g5bWQTohUX+ZjDR6SYPONWJdS2CrFdTMhP4YUBpGr1PKSIJ+f0xy+fVTDiHU7ajqPmNgFMg2F/TAFDVVrr4jqU7bSSd/U/KOeDqfDGaoEqG6k/wAMTAPO32YI0x5Y6lx/IKPQeza03oqT03JH4DFR7Z5Q0MwSqa1IUkkGFm14Fxax8zi3dl8iVABEDp1xN2p43QyzilWRzqQNqUQI1GIhlJ2MxtbHdKvSthj+x55mOGZhgoIfSdlVLmRaxuo9Vxw3YvOGAqPHmQogXFmggT5X6YvXDu0eTZYp1EQHdSDT+ZYX9dRwxGfEeFliLEuI+84898rXg6Vxpla4W1XK05zSvTQaSCoDADY+JSQXPhsTyk45HbCmrTTaoy8gzEH/AErE++BO3XFy1JUBuWliIggA6fhMRcnFFFVgdzgx41LaBJ46PRG7coAfBJ6Ecud9/l8ueA63bZiJ0gKfLf2F8VBc9NmUM0/2iMN6GTUDVUAnoDYW8/uws4qK2I50Pcv2o1FbQ5sFYEfXqZxup2ggHWhW8SJm0WgiZvywgzPFUuFix22geURgU8eAPg+Ub/h/YY5/8ZN2kQtliXjc1NSztEmJ3P6+mN/tZY+HUbXAncm03PMAziq1c5TdJjSwuLSB5yBEzgml2gK/CNRMcyR6QBvh3wPwbdD3KZmqx1MqxJ3Jknabrb1nDOH8v8X98Vyhx+oPiWfUQRuLiQbjpb7sHf8AMC/yH/XiU48iekZzmi0cJ4m3dqs6Qq6bQCdtvDMnyI2xM+ZAQsoBBuTa9/Xz3GKjRzMvbZYAxYErKtO0xzk+EgzNonc9fwxpcnIl2IpN2NGYGALWn1t9+JVaIkj7zhCePIG0KsHT8UztyvzN9umF2b46YN9NtzzPy+G/LC8fJytKP/R1NrRas9RpuhDhCDzMc/uN8V/MUKbjQraQviFwsMSYHhXzO1vFzwE3FlKgNbmS5iTII2iwxKagqIdO17qAJHTUfPnflfFnySrY3qOg0cTKp/ESkwtqUBmED/yFjPQzvgQcXZARThBzC2ueZ5ybek+WFFbM2jS2mIu0THOdhbl9+IaFMEBlbSraVa2o+szO9sUuVPYcnWxnW4g7SxZSxG58ZABKzzsCfqDfEWUyANSTUQQJLSSBI28ybfqccIyhxp1pDREETYgmTJvO17GOmC61NAISDKknxHw7Rpm972M/O2Et9C2xmOD018SAy620X5XEDmOcbHEGV4DWzDHUGNIkljYDmCQS6hhO4UmxO+2DMrwUPS0iuZGx0mPcGAfW35DZ3vaKFWIdWnUUm83uCRBtuDznqcUUUnk0Uk2/ArOQehWRe5Vlp6rvCliB4l1WEjVZh5HF04P2dDA1iQTUAMLBUW5AWtjz+jxgTBUET4RAbTBk+FgbX+eLj2N4gi1KiKSNS6lUmUDAGdzIm3Pl6Y7eKabqRNlqyPDdJ9NpxQP+NdNzVyxkRpcC8XDAmT08Q+Rx6DwXixzCklQukxM/FfcCLKY6nlhf227GDPimSxUpI8rx+WOxpTh7RU6ezxqjwUsoIzFMnoGMemo2wRk+H5jSJaaazJDoTveBq284Ox32xdsv/wAIChM1VcG0FTIvuDMT647432So5WmD3BqBjohZLSQT8O0W5euOSXDNbaLKa8A3DuzlB6NtLdalUtcjmqKQI5X+eIMpSyVE1O+y/e6LmoikoByGk2Dc7yee2F+W4E6CDUSmg5EFnjpIaBHriLPIiKKaV6jT8VMAENMzAudXnJtjmdpj2nphjZfKLUWslNaaVbKrGyx9oiJlpgLMDoeXJyrIhBAFpaoJXVewDMARyt88ZUzdJHQUpNUAjxEzMCDDXDTYaRN/LE3j1J3+mGsJJUh2spJi6jmBfB72DQNmETuzTLF7B3DLq3841DpIPpvhVX4FTYOyaYAJgAyYBtINhh3W4OxSe9prTLEeDVaB4iVeTssdSRianUoUkdKSm1u9XVO27G4AmQZB2JtYYWLryO19FcyHZxj/ANRNK9NQAa02aIny8r4myvDBQqF9FMowgTqdR1ltJG9pFvPFpymRuveIwV7rTFWGnc+HXJOqZibdDiBclpp1P4NVSXEfCTapYsVMCxAvAIEmRhnJgUUJTQ8SHuxSpuCsnSVJDGPESQtj8RGOf2A9P/708P6mW1NBgCS+pDMEDmiCQLzqkLJjfC39pf8AlP8Al4i3fQZQ+Q/LcPVCG3MDfacazSd6I1Kiz5nUJv8ADt5e/XEHD8wag0sJgR+F8E8SosDpDkkrcC8zaP11x5u1Pb2ecr7FdCgTUYkTO1gDBPIDnjdXJaUMgMp/pE3PMvMbkczgjKZUajq+ztNxytYjxSZv/uVUqi4Adr7FQRe58/lcYtKbvQ4nr5ckAFQVI2gEAW3gC/nAON0mgKANIFgNrbloHxDmAbbXxOKBA1BLCDJO15NpNth7Ykq1agMMY63A5xFzaR923LFMr0UStAmbytLXO7G14IkMJm+8GdvcziOvRKR3eshZMqVhtzziI9Pzwwfhq38U6VJVp8RjmZEjneT8r4jGWeogMjxAfCBJtMxNvhvEfWMPlXkNJATUqlRRIKMpBZixKkE30gCxHO/PzxDXzJpDTCvMgRaTETuZI3m33YbUeJKpDBiXAGkkgdY1FiPQiJjriKnXEeBdBu5m4lrWMbbWNvM2wyfytG7DOFcU00xrJG1vbz8sF57NipTBBswt+WK7UyjOkaiEBIvYTz35+eDK1AIoAY1Aundb+L+nqPwG+GyXkp6mxFmaLJUMggAT7WmBtzHzxe+D9nqq0UUqQ1dkIdSNIQ02YgkRDeEixkx7YrNeixHdrq1sl1SQSNanS4AuBAYgkC29sWUmm7QminFMAKEhGqBiy6UDaSAxvqHWV5Hp43FVZNuz0PL0WCBXIYgRN9uksSTtuT8sELbFe7P8f7waKjHX8QGjT4ZtBAhh5gDY7xJfK2PVhKMlcSTOpwNm8ilSzjV6z+B/VsSl8cmsMO9mKT2r7GIuXqVKAY1FGrSWJBAMkdZAmIPLHlC5whiQl+sn8cfQ7tOEp7MZb/sU7/0jHPPgUncSkZ12eX8POtEJW8ECdVhygqJJtaZ94x0EC6e5ZjVYDUzEGZsFsJHO4PkRyx6DxDs7RIVVXux/9s6T7W0ydpMTa+KXm8oWdxR1OFMRDFgOhjlJNwTPnjh5uJ8bstCVk2V72kdAVaTEx4RfaSSxggHnymLYYng6tFAdw6m6tYMakixIJZp56oHQdE61aoN++0tBjUFQAggEK1l5kPPI2w14dwtU1q9YutUSIaXLQTOoBYAC7yJiYxG92W8UibM5IUMu4ek4YsIKsIhRqmae99W4j78BcNzFIUmYtSlzdCA7x6SJuZkQccVFuCp1EgEMwZpHIWmmJ/mY9OQwPTrWYmikgmSFaQT1aSA0nla3PAe9g6QRRrVAWWO8CfD4FncEgQNXIH88B99/+NU+v/uxOJIC1CCrAB1JZXUCdIuRqJk+Qg43+wL1Pyp455ON+4STIsrnQTIJLTcAX53gHyN8boqCSStupJmfQ8p/RxBkstJJCwywTO9zbw8p/DyxO3DzUliTB8PhPTyNmv0HPnyk1FNnHJJEi1wkjWDPrz8gI/XnggsKtgTtJHwk2MDfY7e/rhFm3gkAQ0FYHO9pPJgPwxPlMw3deEQQ0E8y0WURyi/vynBlx6yAk+xnVU+E61uIF4je0aombfo4irZYMZEwwEQwtJ6/Zmb+kHpgdFpl4qCXPwuA0TAgeHcz92NayviIbUzEERJGxmBHO0eflgxjTG34MOcCa1B1DYmDMzNvsgkWibx74Io0hWKNqA07g3nlcggrIE3BBPrGA6hSUNRTM3A6kSLCxsPM88bzedTmpUt4k1Sux02HOdzyviji2N5omyXDj/1HChb6JY3k28KSYtgytw/Qyd7pBCiNB+IH7WkqGieVttrYHOf8JshqAGJNgI+vzm++F5q21iW6nYAAXWGHnAicNjY8lZJ34QNHeHUYJPqCrXubefPEKcU8ZswlgrFhPw89wdryem+CctnWVNetHHwqoGoaTyMgmRBEH545o1KVVVJALM7lVCEnnYEGYt0MdNzjRQjCuG5pdYDFTzUrBE6oGrSRIvsDsPcbz5WjUFRSYckjvIGpTIXShBYgAmWJhixNsJshn3OYCqrH4haCbCZUERax8iJthrwZqmZqAtSNWNQQVGK0kK6WkhZJaDsQJB9cdkIXpBof9jc5TOYtUR28QhGeFG8ARGmRzPXF9WoOuPLeC8KfIZqkGU1WqBidBnkZgHcg3kxswHXHpSHHf+PHGOPwLJBBfpiBnxjbYiOOgU773EVUkiJInmI/EEfTGEY4qOALmMBtJbMLOO5VmQstQqVExqYLHUhAWn06YogylQLquWU7qbgb7tzt0JvyscO+L8XqsdVKqrKBMLAItfUJYiepFpjC2ild6aHSUUEaJ0sgJnxLDAg7iRIvy5eTzzXJLR1caxRGtBih74wtn/iW1xHOAT0MMOnliOnnSrlNDBLPKSIM8mURE/zAiB6YbJWrLBLN4jEqh+1bxAyAvoTO9tsdUaTPqio6kfCyEEMftQrMWYbfCOcGIxKNrRVkdRjCGlq0KygglWZp56Sg5tM8x9IM7WrOB3bkU3W8nTtFwo3sInTaBfDCrnhDKzhlKizUwCG5hgx3iCI3vaJOF9GoAYWqSJBfUVI6AKCCymB6XxNuo2gTDkqeEqLg3hoJm3P2xrSP5fpiA1L2t5e+JO+9P17Y8mblJ2zzJybZXErClTGsqyBoVZIBESI3PQ25k4mqcRVpJYBoEaQSN5O156Agbb4GXh4raTpd01QBEHYGCwmTBjrYdcTZrs8xcSDEDwqrSLbmBAuPW+PWwi2dfp2ctxKm8kEQPIXbr5mP0MMctlygIDABzqGqImSYBG1tpO1sSUeDU1pws+PY/DAn3LXsQL9BODD2aCFR3ghiG1OT4TteACOUBl998LKCapdFFxNVQM9KaUIWv8YU2m4IE2ibEidr46Xsk7AlND+IBu6eXEDoyifICTg1eGEIabOFJaCFIDQfhKSdJHOSAI5kzhgckKCpUkKBbTMfYN6hXUBz5m5G+NxppOzRg72VQ8LZdVSl40iSCQHJF5ANwfMeeJMuWNLXTa4PjDQS0m0ciBJtt74vtLIUKmXarWZVdlkAjUFtaFNzbf5csU1MhQqr3YbTUNwQJXVyBuDpE+cYok12NUbtHHEuHUXohqyhCPtKSo9PDb5D0wtzKFafebiLoIkjrI5+2Bs3wF6nxV+cxBufnE4BqZWtRdQG13sJ9tp2v0wEoy8jTjj2iB+MNH8NUUXUaonqDYxq8yInGcK4mtPSzQzKxMNdSCADIkAyPniw8Q4GQBTWme9ChtTFiHIvpWRpDqpU6bgQbzbBuU4KKYanXGUDQjE1yysNS6tKhWmxsWtJ8sda4/COZpCrhNalWzffVKq0k1MxQqYWQSfh8Kk+ESIPyv6VmMg1ZU7mqq0zpOoLqa2xVy0C1pg7mZFsV+l2PzFN2qUaiBWOru6eumGMaYkGw0sY5eV8XXL0AihVAAHIAD7hG98dfHFpUxWxRwzOfx3pGm/eKFmob6hyI/kW86Ztq23OHIGMBAmIBJk+ZgCT5wAPYY0ScWimhXs1oxor0xucRu2C2YhrOFl7mAbCdt/hEyfacVHjHaVjU0BSAJiVKgGNmZrT5Dr1w24zmXUx3gCtIVQu5HKdzvFrcrYqGcpAVAr6iYnw7gDmQVKjY9JIAEk44PyJt+3wX44+Q2lLVYSCPESS+gEnkIGoHpuOvLDOlRpN4WcpqOnQh1AwCfE1R1IMCCPK3PCfId2rhkqeFgXYhTAK7awCCTN4vtM2wQuY1jXoViksHUlJIvP8WoS8enXrjhrydDaqhjlMsWrKtJ9RU6kXuyrwDu/iggwDPWOmI89RYs71VaVqFWAZwZMSbEArqMEaTaN5sBV4w0pUDEV9hAZV0zzYmBAYGYvthhlsxVmoxo061Q1CHVdRPiA2KgW9xzwyrsXLpDDhdAFD3gBCbIH1KJMlgu8kn0teMI85k6qyCyM19lCkXBtKwYHIRN95xlPgjGtqNWojN8etSRsBptBYwDDCPhvgvMtXVChcVaeshTIVhe7QWgRIEyYk+eNLoz3YoytRj8TBvQFfkD/bB2nz+mBs5lu7YkytpEtqBETqmPONxOB/3kMeZycbctHByRaYTRrd1TZwrkJYw3gOk2Phuq2FrRbEvDeK1K57yooqBfDq1iQVMgjW0Gxje84Mpuj0QCiBZKgqCkAX1WAFo/lPWeq/KKFqgPTqkBnYQQ2poIJOgEAX2/2x6qaStHdj4H9BhWdppU1X+ZUCtM3BKkg3HOZGCf2lqYiHDgw3wtqBJMjTD+xF+gwt4dRA1DWA/wD9MICVI3vqLAH7JAsIO+DeF0quhgBXcqYHhARYMLFNlkmDJPOPSTsBxmMuXFRage6kKKlNl2EjmSrSIG8b+WF/DMmyIVFQsxMS4ZCLSbEkMAARMXkbcjs9mq1JSHpVm3h2paVBJi38p9Lm2GHCeBV6jqalBlWdR2QyRBN2mD0sfTbD45K6FUqYhyrkuYQuolJUoFuSfEfF1iZ2jC3OZcLUY6kpk21KWO942swxeeJcBQVzDqkAQHhmncgtJJTlJEwecDHlfFq9Qs9OjSfWCVZQGKgzcASfhaIj64nFO6KSxqx7wrgaFTLMVjwFZneJtyEefttiGnVKu9NKT6mldJB1aTGwX4TAnVvc3wz7N0XFBVqLp02IO4PXbfFnyLjSABEcoI+/HVCGX0c7kLOH9l6fcKlZAxEn4mkSZjUCNp9MSZLsvTDkuAViAsCBDagZ+Mtf4ix3jbDrXjDVx1qCJ2T64tGOg+Bv2jEbZk8sUMFrvjHfzwveq/WD7YxUaJLn6DAsAS1UeeB6taASATF4AviN2B3Y/Mj6iMJeLZ+SKdLxNcsdOoKOhkFgecxic54qxkrFvFs3D+ClUjwyamrc9IJMwDe+2NvxeroOXR/BUJsQJAO4MPYgDcmf/HYL81UqrNQ0yWnSrFCWMWXSpAJFuSjHOUzBLKpqNRWp8KjSB1IuNO/ImR5Wx5ktuzpi6VBmVrU1hhTDsQdSpKlr7Bhz3ubmfiwdw5wHZVNQCdbincIJJ1AwQHWPhMyAYM7j5DJGoKr6CzCA61ApcML/AAKsgGeRE733xHl6iWrNASSroHZCrDfVAAYiORnrOJtNdlHixhxSpDMrfx0qIPEdrTpJZBIYN62PyH4XmCtOoj93Gpdcs4MDSCwIGoTpmZ3MR0mqZlFZlXuyhjuwxHMXA1KYE8zBk9LgXg4SoaiVPCv8ukNJWxHQeoO49jOLaaViPu6DKyltaKneBzsNTqOYIL8wL7dLkwcTOiNoGgLTQMCyIEAEaSJRdWqREbbkm0EzL8USdDF6hQaQo0qywZAiA2nYWJ59QcLs7VZKjKagCGCKTgMR5EMoQ36NeRJGLJt9BpCvN8CpUymqqzlwZQ3ZVANxIJK+G9hy2xr905P/ANQ3+dl8NXRVrU3otTV/iIQqp5SAZnn8PwzBvGHH76qf9hv17YTXkziLM9l1XTTZgQAyqmlTvvA3g7balMWODGySUxIcNUA1m7SsTuPCZANwD64X8OzhBl2gqp0O7HXeZgHwTy0rfrczghOMMrsBUZm/rEEKY+yJlAZ3gkzbFX1aAjWW/Z576pVChiLq0rqabkEXgjeT674gbipR2fVrBEB8u6hWaZn+Jc85Anz2uJUzIWqKdB9MjSTmLKBGrwEAsCG1C8gwINsMeD1makzZhDWQD4KfiI0yQWAO0bAH2wNdMwHQ7adway5hnEx3Xmp1SekzbyviPLdvnqHu6Ooz9ozA9T+AwBnsxTqVRNNWU3RCCz0wTBkEgE2B32HXDTLBmYLl8p3iQPFTpAbfzKBC+hgmxM2wuNujNeQvJ8Wpq7d7V1s1yb9NvikcueEfEsgWqFabuCTrDjdlYmzAfaEEbXgG04Oy2eitFYqoU6HRkgqeZMi0dMNn4TTWmalCqC19WtQw0kE+ALAED7J6HpBKqL2Z/Qo4XkDSBDaiJBJPxfdI9sN6dWDqAMekz6c/9+eKxmu0FakzLXFIiTpZVAU23lYab7T0wPmu2FRl/hQg2IAmDFrsJjHTDkiiMosu9LiGqQoIIMeKB/f2jE6P13xUuz/F3qk94ZCxBIgSD5cyL3NoxZka/rjr45ZImwgtjRY8v174iY+eIXPXFLAEmp6H0xGanmMQNU5AY0fce2BZjeazehSxggAkyY/Az8sUvP8AFtRdnZacnSuhjDf1FSQSbwdunni31q4AloCjcsPMe3sRzxSuKZGlNSrDyYjY0xAA8WhrA7zGOT8l2qZXj7JVyCB1KVaZLm5XUpUDf/rNpO8Q0bzfB2Uy9KnqqoA7gAqwCAqOSsVkExckAe+F7HQA50E6dDfyRM77D0t5YcZHjD0hpqOS0XBq6knkIQzMAXJPP0xyN0WirF78YpqzM2YqFzcsosdwPiF1URBgT0tiOhxCnUlYNSWA1aEaSTFiV+K8Qd5Hlhgr1BU1eH+MqlqlyDMrplkFxHny3nEtVKdFgTFTu4XU1MLZtg3iaFI03jyEc5apj1ehfxtqaQlPL1w6gsEZFIiZlhzBEiL9PILVrVUAYKyDUE1DnMAkHYPzIN/FPXD7L8VomogRO8N5WppcWH/cJKj36zjWczypUWnUpoB8SUWsBuAQ0ww3M7W5nGi77QXH4Bqmdh6TOe9cIUtbSBvDLFhqmTt54LTOPoAL6mP2EYagdVmuD4QQLSASfOANnaJerT0oo1gINIGlmJMTbTIKwbCwEzvgfMZ93ZmKEaSFCoFAiSFBWmoDXJ5H5ThovWhap0xhnqBo0yWZ6gaKcsCPApJg6Vljv4bHpN8DfvKn/R/lVsN1zqtlx+0VaSsVMI1FrgWiSF/0gxhP4f8AtUP8VT/48NdeDa8js5JUpz4jTMtUBUakYkmSd4vAabeU4VZ0LUCnRqcnRMQ7NAMhkbcDrqFxhi9erRQalBuPtgmOYggWm9r2xpczVrsKoBdgAGVQegEqLsbQCT7c8NFRonJuxnlcpVp6JCqpAUkCViJ0sJ8Q5Gepvhbk+FnS6sppJJbWHDSZgCQwYMBaTExhxR4jVClamXqw1rofujCrtKjxpQEhxeIBIDDwknZ77+XypJLH2gTd+4L7OZrL5WmWqsXqNMgsSAJMA3lrHna5tuSTnf8AiqirppLAFgABb0AxFw7hGWTwmlTYx4mZdXykWGJs7kcvlvGoFNSRZTCifXlz9sBRePZm9g3ZfjzZinUqVUBh7bEmb8uggT6Yk7UaTT71PA0adP8AN6j3j+1wA9RnqvVTTSpNp0qVuzD7YW0A2E89wL4U5vNPUbTUZFKkwupipNxJgWETb8RGISWXtQ7tIrufzDFWR1kIYB8hBH1+4444Jw8vLvOkC4UG/wBbe23TD/KUlNUirpBi15UjqCYm/LcRhyMsqgE3noR+d/QYrwxbRC2+wjK91TpgUxHoNz6mZOCKWbbfSffAKkSSoHyA/OPY/PGqwY3BEeX5Y9BWkIM1zIJ6fXHFWqOU4VAP1jGyrTc/XGtmDHqeuNCv/ST8vzwGqsDBmMd3Bgz7D88GwUccYzCaCtRSQ9gsG943QEjyMbjCDJUtYakBQoaSCyOrMSL3bWAeU77cuWA+1eSJr94XKKQkWbTYR9iSTby3xHRqU3Yd4WhACrFSquBuGGqSOW5MY4+VtvZeC0aGQqMQ3copIYTTbQpF/EVU6mXmNpxLwtWU97UWv4QrElYUTtEqSQ0bC4A88MKvF8s61KlMqYAVKEHQIsdIJ5+YIviGhl6zjUxehrgrqcaTe8qPGqjkI2GIZPZVqh3RT9oMVqr0jqLIAyr4eR1Cb7iDce843wjg3dV2Wo1WowB7twAAVj+cyJBfaAbzfCmjl6NF9dWstQU7ppa+pTBBlQ63IsAf/LEP72oPU195VUlpAYhqYM7aZ1lQDGqZPTlhaWNJGt3tkuZy5UijTpBVV5UOYk6hepHhEDc+ftiTJUhUrHvGpI6gGRpYqAbBQRpJMk9LzeMMa3aGj+zsKdGRBUsUJHmS38vODbqMJKfGKdIq1FaipUbS7QyJqmJEGFjoD13wKtdbC3iMeJVEd0eiWsCrPIABB3BUBZ8TbC0es85TKNId3daYbu0qLT1EXgHXa0kiRcxsTjvMV6C1EqPWXMEHxLEAWbxBdRDcgdQuB7YiznFaopJ/DaipIVW0x4QZWAY35YXHE0XvZJSzLAFWq6SCYFi3MnUSFN+Ui1pwV+3t/Mn+ZTxDVz3durutKu5AgoAxVgDIPMmCIO3xRsMTf81V/wD09b6flh6XyZsjrcOY6G+IkHxMU3I3EyVAFtvY4s68aajppqKaUo8LgHQDFlJAnWepmcVziWeSmuimQyqo0v1B3BtAM/hEYl4f2i7tloaCdZUtqBAM7QNyLWI53tuLroi+x9l+PVqjn+Ey6NzcXgRIMb7/AC64F7RcXcUqfe38Y8QvG+5GwJix5xixcMoK6jUdZXZiY9Jg3HM8pnBHFOz9GtSYMqglSsSdB9U23vIg2F8Lg3sNoqWQLux7pWaOSi3udht154PzXAK1SnNQIAh1aSQ5JG1gYtvvNtsVvhOfq5UFCEKgm2u+oEAzMT8NiJ5YZ5PitbMNBqU0H/kSfkBB9jbA8UFOtlX4xxXNd7TWhTNRy0gqNW0e43Fz1xjZTNLLNk5Y8jUQ39AZxMeKpl6j06fxq2ljq1AkE7eEW5weu2+C6nHdDKziWElbGRPkOVtsCNJUhpe52KspwarmpFWmaWlptvcQY1G3oPLoMO6PCu5SFLGN9/0MTLxnvNLBxJ5RE+2OH4hJg07jczH3g/livHKmSkjkVY54wZo+uIGcf7RjYPScdSbZIJNfrjoVR0wGGk/mcdVbHb64OQArvJ8vnjRqDYfPENFxImY8sZUcTb9fLGTCFVqYdYYahzDAEfLCjivBkdVIpK2gzp2ERtvblYRtzwcCRjp2tHXcz/bCyVoKZT89lkrVaYKpTK20hAhtcW5i28Y7zlZ+9VXWrp1zqSCdO5gja3Xb2w24hw4lyUVtRXSG9+WsEx5ggjAnCxVy4fUyMkeKB47203EhflfrjjlpUyyVvQLxnLZh6MLTRkALSgEgSDJHxARvE7yTGKzlKFR6mgDUTyERHWdvfDKogAd+/Y0xsosx8jPL0JODMtUNSEpUhsCWUqNM8yJgEdCcBSqLC429jHJ8PuAnduSCSjVBpBgQFFtR3JFx53w1fKVhRNPvCpMjQACpBuRoZvFe5Eee+K05Wk5RStTWYKl9OnrK6ovvckDlhzlOJpl08eWufFqqeP8AwEEmIEgycK46Gy8AqU4097pGq6XKU2ECRp3kdek4ajhobL6hTod6yELolVWW5jTEiYJaD52xuvncrWogHSF+LxFZncxb4osLQNr4W0sy61mbLqarM3/TcgkCLkAgKLC56dL40U72F12htk6B1LTzAnu7qyoGpKIA1liDFzEWG3sX+4af/ep/4X/+bCejTKu3eI1MspIpgkc4IOq1wdlMTyxv/l2j1+jYfV7EeuhhkUVINRiQ4mAvQ3VtOmT5bSD7DVmNXMg5YGodManGkpBMiNyRIMiPivfBGU4ZWFVqdSA1I6RUQkwsTZzYgiLGdzsbYnGWppVvTJ+H+I7lWJ5kmCCgjlfoAAcNdIV7eg/I0HphRVeqLSSNIDC2wgwQSCd/acb7QPWhzl8wHUAMQfi8xKiLDYW3+aXjKUTVUJUZjJlTVZwDq5MVDrbcGeV8EZfij5Z9CDXQGzIxOleYKn4TIPK/niLnWyig2V9OMgCPiT+oW9pxC3E0Qz8I3/KJMzgReyNeszOh8DMxAXkC0xMhQY5TixcI7FCl4nU1H/riBbcwSLG2NOUYrs0U5OhV2h7Q97TFDJ020yGZgCSzTJJ6nVzwletmj8dFyQIBKNz+mPT6mScjVTYAj7INj1Agx9cKMxxAGdRve3p1B8/yxzLnx1iX9K/5FLy9fOKJFNwB/RH3jFl4bnK9SRWpldKiCQRzPMiCD+iOc37fO0nnjKWdqCNlA5c/7Yvxcs5P9SPJCKX7GMf1ONg4jq1ZM4wE49JM5SdsdJVZTtfz/I45otaLT5nGxVIEG/664VyMTDMBjLDfpb6DEZaDiN6o2K/XHAIxkzE5qg7nG6zkqQDBIInmJHLzxDjRYYLZgPKd5ROpw1foNREAdRz3+mFvEKxZzUFEAP5tCGZLEbavQ/XD4NzxJV0SPGCbWIHPkQR0xGUK2h1JlUr0izlqiqVFtZJI/wAMn6zgqrwr+Cpy5qRYk2AaTeCYgbwYwzr8MkEeEASBbYbm8/XC2plKth3yppkAcmHvaIGISTXZSMjMtmUooH0qRJ1pqOphcTqJIN76fTBP75Z11Llg6yNIgMo2iSLC/wBn6RhI2by1NwSmsg/ZJKn/ABWPsIwa2fDuaj1dAbaiDB6QVXTA8gZwz62hk2+ifM8LV5JRDUMFgHXytcAgec/PDXhGkJprUaVNG1eMzqBAtDkb8wVaL33ur0Cort4tYALCi0IoG2uRffafTFy4zwGhTy9mZmCjSS2rUR9nSABB8us35ri3/o2S/sT5jKlmQZhzWSQaTCmFLWjxHl02v7Wm/deV/wC1U/1/niKlxovUCF0WDAUCQSAD8DGFXrMc7HHf7nHU/wCCnibV7bHTrQ1p5llQIGUkHxQOZuZPMknEFTMTIYBlaxHIz+uWEVOswtzI8JBEG97mOuGdSswpEeAVEXcknVIJkRA2tM74eMm9HOl5FgoVFc0acOhOpQ+k7gLz6bat/fDXI8Gqd4KGhUDtdgysoUKTE6iTY3E7n0OBc1x41Muw0adwulQdJG8ECY2Bg/djKRWiZzFQuo+F5gQw6TMwTvbpjSbY8SwJl2D90kkKLT4ZWLEAmIMRAkb4BXji6iiyrbFdyCCLRvvhJX7T0ih0O7aS2jkR09Rab8sLKHFap1abagwd9mYtuTF23ME/LHN6SXZV81FvrcRaIgTG4IgDzg2uRf0wszPc06qvmCx72CsQq7CSSCTz8ue+EeWzzoWCNokAE3vbbn+Hrgh69OpR0umsgalF7uImbixXw/K9sUgopkXyuTotORymVzCBqRIFxv8AgwP98DZ7gfdxB1A7Wj29cJeB58gr3YRVO4GoIN4IYyCSALCL+pw/yvaFKjNScSYjeb87iRA5HF/UxdCtLoUmnB6Yw/rfHWZrTUZYPhAM9fXlz354iSri8ZqStCE69CbemONPT5Y5kYwjz+/DWAlCb39ptjkj59ZEYwSV2xqbc4xrMdajNoxz+v1OMt545Zl98GwkhqGIxyVBBIA1GYJFp6+2+Iw8f74zX6YBjeSpVdP8TSTyiB9ABOO62XZh4at+hpoYMdd4jGqcE2kn0vjtZANlPqB+IjCSVqgpiluEAxKh3i4X4mPUKBy6c/uXs1JkurSCLFAJvcMy+LbpfDWvm6wqLOkUdW4USN4k7zvyg4Eru1VtNGoxFydcRvYAxIEnrbriLW6KRerMqcQUENRRKdJrP4WKA9fEsExyFzbExIJHd1lKRcL4SfIAiAY9RfG+K5kqlIVWFTSRKACD5C0WnmIwFl8kGctSHchgwIdr7yYCgmLeWNfwMlYXkOFVKqCqul0JPhMBzp2uYLwBGkel9sS/8wZPy/yh/wC3GZPipy0bOoBANhpmZkDcXJkYXd5lv5k/y0wVUgSVdjfM5d+7Dqi6h4jpLEwNwymxE89/bEmcKuor09TxAqaEIEQYECQt42i2NYzE+JWNKkiWlW8Rp1Msys6hlglZBkfzjSZO1p6YT53L0KlNE1PSYNBRpZrDfSYIPpa+2N4zBgsgSe6IcnQ0OQrd5A5qQR6hre/THefoaSNYg2NoiOovB9f9sZjMSl+5PBYuQDnc0BpFMEi92jULncwJ9fljrhNVe8uCWPInltA9p5cxjMZi9aAgynlKdCiUKnW5jvNVlFjBHKR9edsEcNyZFMadLEzDFyCReLaoJm+MxmE7VsNJm8nlzBeGljBN4JG+1jeb4JA/RxvGY6YdCtbJVa1z8hjfp92MxmCwGjjEt1xmMxjGyPO/pjnUeeMxmCY6Le2NMwOMxmMY6RzyH1xtX5HGYzAMc5qkCIYA9eYPlgX91JGn/pgmfD+OMxmCEEPBFZoBNQm99x13Xz+/A3E+GijpDM1Nt9SQwKnnAO+4xvGY45TfqKJeMVi5EKGgRKVKrsLkHSLW5R4vpHniDuqHRv8AB/bGYzFunRHM/9k="/>
          <p:cNvSpPr>
            <a:spLocks noChangeAspect="1" noChangeArrowheads="1"/>
          </p:cNvSpPr>
          <p:nvPr/>
        </p:nvSpPr>
        <p:spPr bwMode="auto">
          <a:xfrm>
            <a:off x="155575" y="-1058863"/>
            <a:ext cx="2066925" cy="2209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data:image/jpeg;base64,/9j/4AAQSkZJRgABAQAAAQABAAD/2wCEAAkGBhQSERUUExQWFRUVGBoYFxcXFx4dGBoYGBwaGBoYGBgbHScfGSAjGxoYHy8gIycpLCwtGB4xNTAqNSYrLCoBCQoKDgwOGg8PGiwkHyQsLCwsLCwsLCwsLCwsLCwsLCwsLCwsLCwsLCwsLCwsLCwsLCwsLCwsLCwsLCwsLCwsLP/AABEIAPAA0gMBIgACEQEDEQH/xAAcAAACAgMBAQAAAAAAAAAAAAAEBQMGAAECBwj/xABOEAABAgQEAwUECAIHBQUJAAABAhEAAyExBAUSQSJRYQYTcYGRMqGx8AcUI0JSwdHxYuEVU3KCkqKyFyQ0Q4Njc8LS0xYzNUSTlLPU4//EABkBAAMBAQEAAAAAAAAAAAAAAAECAwAEBf/EADERAAICAQMDAQYEBwEAAAAAAAABAhEDEiExE0FRBBQiYZGh8FKBweEFFTJCcdHxI//aAAwDAQACEQMRAD8ARZjImKmKAspkh7aWFRzuq3KJ8xxKJSNLswa8NE4hCdalioAqeQG3mTFTx+JRMm0AYbtubfGJVsOxP2izRREruypJDkFJINGqCK7+6FuH7SYpCgpM+eCC7iasHnd4ZzMNqnIKrJp7ifzaB0ZbCdShlCwmb9ImYKxAxH1ifrSGotkgdUBOhvFMRYTt7j5cybMTiMRqmvqPeEu/QhgeRABGzRJh8uA1PuhXrtHKMtpG63wD00QSu2WNTIXIE+f3ay6h3ivjcAtYEAxzje1uKmy5UtcyYpMoEJ1LUb33+bQV/R7JXs6adS9o4GWsI3Wfg3TEa5sxdVKXyBJJ8nJh12Vy4TsTLRMUVyw5UlyAQBQFjTiaMn4L7Jt9YPk0W36KMhTMxa1LfTLl7FnUosB6BR/uxlkbZnBJCXtx2cEqcgyiUoUlwlydKk0LOaOGPrFdOXzL6z7/ANY9k7e5UghOmoD1NwX6h2L+4RSRlghJ5JJ7BhCLW5UP6JWfvPF2yGQZaUi3SNycuA2hhJkNCdSUuR9KXAfKmQXJx5SGI1JHViPAwBLEToEExNPxJXRtKd7OfPlESlRtukcqEYIFjJepJGxDF+sedTezq0lir3R6YtEL8TgwTaFc5Lg2lPkoH9CH8X+WMVkrB9dv4YuS8t6QPj8A0mYeSFf6TA6s75Doj4KpJytKv+Z/lH6xYew3ZMYjGoRWYhKgpYAHspqQXIFWZiWvFSwuNWlNACEnVUOXp+nx5mPTPoixSZKDrQT38xAB7vW6gQAASoS03d5trh9utRle7ItxrZHrycOpg6C6aDgNC9AkzJnD0EhRsCD7IjoyqvpU5eoQsKIPNl/WFB6HUCC1gwMRow1CyFMHoJSLH+KYvuGPKXckOzGO/qpb2VX/AKggUFSQpffqIG6FMKAOxighIMMn+rb/AKeGHuKnHgYyNDBnaWtumHlAeQWdQHRVedYyMY8rzOYNKW3FaU4aRS8fLUFHSCxNdPLn8YeZti+7SBpLqBUKv4hmHLnC2VjOKjvQENuN3hJCksnAqV90l/5frB8rIyQPN/Rx61h3g8XLKUkp4Tpc0FQ96tueW1IZMkAaQHJ9iwqOtOo/Z/Ln6iV1QXlrYrRyPSRqqOnk9fN/KGB7Lvwgg6vZPI0oRcOIaqL0cBrMxDGvPb8xEcvFFtI4qAVHp1p0O8Q9oyUSeZlZnZFMTqBSXSWI8InRkSZsyaNaJSUV4vyb5qIsSsxTwm5UGJD1O5faNT5KAlROkK0uqtiWNfDlsYrj9TcvfWw6zWLZPZjCEOo4kpdkrSE6VXcp4TytDnIZErDscNIWRMYLVOWzs5DJ9kUcu27QAieQdGo0TqATYD8h0iL6+nYk1o1bXoLfzj0U49iinfceZjmEiaSlUmaC9bAC7EMWLtChGGwx06hNlvUAcTjx00jYxD0GqpaxjaiRcGGaT5NbXALNwiQNSC4dq35+fujeHwZUaW3MTpkPcNWvpFU7XduO5eRhyNdlr/D0T15mJ6bexROluWLG5lh8MHnTEpLUBqo/3RWEM/6TcOksiXMX6JH5x5rOnKWSpRKiakkuTHEVWJdxHNnp0j6VJH3pMwdQUq/SLDlvaHCYphLmpCj908Kn8DfyePEI2C0F4l2Mps91xOCUnwgNSIp/ZH6QVIKZWJUVosmYo1T/AGjuOtx1i94qQPaFj8+kc84uPJWMrF5lwLmUr7GZ/YV/pPKDyIFzCkqZ/YV/pPKES3Gs85wGAdEy9DfTT1HEPRucXPslg2w0hZBH2yGJlE6tK0UToOlZr7M4AVoamEOWLlPNSpcoLLlLqLnwni1NiK23hllPaLDSMKUEoVMJIIQJqLFJAmLS6Z6aHgUBvWrR22R2o90ODJUUlCncnSZAKqi4dX1cdVhibM5L7lYVwRoJIFWkK4WNHMxWoNsmSaXDuIqQ+k7LHAE2XpJBP2M9MsHrhgChZ/iKhtfSHYTu2mXplJmKxWF7oulD97NV4JwpLyBStTsKUgiWPThUmpTLfrhp5Pmp6+MZFZ/2pZeKfWElt/rON/8ARPxMZBMUntGhKXZm3/bbwhHIQykPY+tKCkATu0RnvrSAXtVqcvWCsnzArmFIllRSGDVHtAPS1fyiORpJsXhWWNeIKDwV1bAbk7BvyiHGYdUlTpKiANbEVQSKi9akcq3jcsa6aSpBI1AX515C9fHlBSJKEgknWhzrSaFTPwq01IHC3Osea5wi9Mib3IZGLPFqSSkgAL06eJgRTY1seliYExWZKTLIoQWq5dnBenh6QGnMp0sLSVFI3ce01A4dzQcjYxPJxqZsghkqIUygkEcPCym3YqqD6QNLUrStfoSojwudbmwYWp1LhRh/mecS2UpFgCTsb0dz4B+huWir4TsxiMQpXcSzpdjMUyUA7h2Fg1BWtouuH+ipak/a4iWSQzBMwkGhd3q2lo6FiTjsuQxi6K/kebLWWLEqSshgKkagzCng/LnFjyzJTOLp06AeJR3UwAboz+sGZd2KwclSZap6jMbSwISyiXLFiHdqE7eUWHLshw8jU0xRClEspaWBJ06XDb0q5pGjilr1FYQp7lfxOTqlgkFBYbBi1qDz57QMhBu1OtL+NTFgzFWD1lClEHcpKiAepqPnaOJWQyT/AM0qSwqGV1Fi0WnBy3Kv4FW7VY5UnBrUiigAASbaqavEOY8VWKly/XnHvfaLs8ibJVIRO0LWxSSATS1mvz+Meb5t9FmKkywtK5M57pQohY3NFpSD5GKYYuK3A2Uoxy8dTEEUMcR0CmRt41GRjHbR6l9HeaLm4VSF17lQSCblJFB5V8mG0eVvF0+j3O1yzMlICTrZR1fw0LVHMRLIvdKQe5ehh1cjAma4VRkTRpvLWB/hMQY7tXNRMSnRK4y1X2D/AIoGzvtTOlIJKZRcaWqTX+9HMizPLxKMdjDnneGOGw2o0FYYy8oIINKRd5SSgV3uTzgjvZpAR3i9NAAVFg1qO0NV5YU3F6+sbw+XkkECxgdVm0FcWC58YyHczs+okl01MbinUQuljvFBK0MEjWTdmYinv/M8oN7O4bShSy33UkPWoV+YHy8K1YiYgVSF1uNt7QZgkT5slIlSyRrUVAAkmgSaM5Zy17mkcvqlcKEfA/VmvdgoNU1YAkC4JOl63FBS7QLLziRpOoFEwEn8SFWCQ10kAl62TFVxQmBStSCkh3DMeKhoW26UgZeMDFKthQjfobtvHPH06a33EH+ZZohYBOkk2YAcxdzV3Pjcmw4TlOiWqaibpLcctaWdBIehFd7ODQveKx9bKSWPjcdfHzh7ju005QQQpSaWAPxNWhpYZQpQCqp2WLDdoVS8K2lehyXKaG3tGg5W97Q5HfrQkmcurUegANCB4AViiY7tEudJGoDVqIBBvQUOwbo3nBWSdqFSZSkzAVCWzOWUElmAe4+aUjrxJqNSGTovUrLZYUO8VrSxdzud/jHEzKZWqh4anxPhvCHBdtZMwkMtPikNYm4PIH0hhhs+RMSdHEAohxsR4xQZOxtLwkvXX2QPfa0RqwCNStJ4fl4HOO3IIp0/WIk5ukgkVBD0arqAe7kPvA1JcmYV9To4Jfau37Qn7V9q5uGEpIGsq1VUTYKc2v1rZucMRmIuQpmJILJIFqvSvO0KM9kSp2hS5qpaHUlgBqU3GiWTdKaahTiLnYNL2iOqkA8tnzSpRJuTHENu0RkmaTJKqmxFPF6F7u4hU0dSdo1GoxoyNtBMjUWj6PktjUdUq90VcRa+wcxRxyCofdXtS0LLhmjyi257ICsVhqU7xQ9xgft0j7JIvxjyLEQyzVP+94at5h/0wu7d2SH3/Ixyo6GV/LsKWSEB1zFBKRzUosHOwFyeQMH9tMiOEkS1d9MM7vNM3i0oYpJSZaQKpOk1NaMWNIU49ShLl6FFK3BBBYihFCCDvA2ITMmFPfTlzEh6LUVMTydVNn/aKw0pbkJy3GWTYlS0DWQoL1BKt3Rp1JUObKSQdwekQ9ocyMgJQhgo1fkLP5l/Qw77Mdil95JmKUruJiZin/CsEosSHJAb3PQsyzz6PETyru1lSkKBJCCPsty6iwFSaipKbvQe7qvsMpbVZ5acym/1i/8AEYyDp/ZqYhSkkoBSSCCqxBYiNRekTssWKRQ06PziwZJgk9wlWh2SVqIHEOJw6gnUzUA1OomgaKiqeuyh/OPQez+YyxKEidLSqUEhX2kxaJgVxPpMtGtr8BBAFd3jiz26SYmR1RFnWFmGSlIkmapR1olnSqcUByFd3LIKEFqkuQwjz/HSNSikyu7ULhiPcpTjfaPVcszDDyu8QBJKUnVLRLWoJmIAAV3ilF0TWcpBWQwajgqVzczTNJlTwFJDmWsUWEk+yXsoWLcKmLgsClI1DhUFbnkk6XtGa2DN8/Dyg7GJSJ05IFlKDNZjZuloEKdgkt81js7GCcROKsOhP/aKsLkpQ9vL1ME4F1SpiSymCCz3qzUGwo3O0DaSmWKsxUoEHlot7oaZbpV3qiwSsIfpVzQs9iXDVIrWM5UrH0geHwxSsFAJDKGrSdLhJtfd6crxeOwmSKXLmaUsyyxPRKRchzzsGgLKMMgyaAcBWH3dLgj3R6BkGMlokShLqAkOAN/vO3V4TU6saMdxfPylYFRTnfztCHC4MInJl1OmW5BqHcOR6fDlS6z80FTpIpVwevOKnMnvjGTQaCW2uIVrVTY1JMT9tAvgMtRSwJdLghg4qK1tFHnzFapYKiz1HLi5Wapi89t5h+zApvdredfKsUWf7aH/ABks7j2hvvFcaVCz5F8xJvzjkxLiUME3t73I/IRHFGCJxHZjiOzGYUZIHEnxHxj3jtLkcmViMPMlIShapkxJKQzjQo19I8Ike0nxHxj6D7X1mYX/AL2Z/wDiXAlwBcoqeZf8Th6/fPwgDtmv2fH3NB2aK/3uR/b/APD+8LO2KWI8fjHMizK7nf8A7hCnsQPUH9I5y1SZh4lkMBv6kh7c2t4OI7zoPh09Vpr5GIZmFVhlpM1NHYTEHhJFCHTQtUFLPFP7duTnyLc9I7G4AolzJS5qi+ooQku4DkFi7sCSGADqcqciCpOZFBRxq1p1S5hDNQmiCAQOHiCgCTqetXpuU5qFhSULKQXSFpJdNwxG6FOfkCDF56Js8BaDKmhKNXGpQUpPCJjqG9jUioqKtxym9L/Evu/9kXPYU4ooK1FGLSElRKQqYvUATQGoq3QRkN5vZ3DKUVKSl1Ek0NzUxkJ/MYfH5A6iE+jUoMzA+XpvFtOYShhUJZc3EaloQKlCNwhANSnWA6RwszgmKVgsfqUUge0C/wDCG4mG7284MkKKpgrpd0SxuJihqSfJkuRyi2d0/wAgzuwifjGlS1ULFgsLKkpKdS1IWmqkj7oD82BrCc44pOkA6QVBKirYlwC3h5x1P1aVIlkCWQ+IW/2feE+ymldKhwhLkvyt1gsl00mDTLWKJUWmEh+Jtj/CA9a8zoyilb+/3/6MtgH6pMWtZIJmKIBDVBLgV8RpeLLl/wBF2Mr3iUStSCU6pgcEFmZGqhB5fCDMJgVSyFB9QSBqIbUl2fzAZSdlJPMw9zHtMsJI0lQYBwqrOAztQVHyYOP1MZPTf+Axabpi/D/RHNWlCTPlIKSCKKVahFQm9DGL+ifEJUUlcopWtytJLJAJJaXQ3JAAOwqIa4PNMUmRqlgaCXANVCvwLVjsdosUniUEhIsAmhBG/P8AWOhFqQTln0epkIEtWIccTcABLl7aqxYcmyNOHlhD6y5JqUipJYAHyiojCT5pK5lVbv8ACv5Q1OPxclIDy1pAoSCSBsCXDxuRuCxrwAW+oBKdzrU9elIr8zsTLE0zROUKFIBSKVdyrUN44xueYglITpDpSpXDvuPCBcbips5Q7wg7JADJHlWsHSDUCdrewcycEGVMSVB6Eab2q5DV9OdoVyvoVmola1z8OTpIA4zxkguDpFrWh9Lxs+SCimk2cVB6H5ESJzec4Kgl+QF/H+XKGWwrdnnGY/RdjUgJR3UwAuyZjOVEWEwJD2FOUVfOckn4SZ3eIlqlLbUytwXAIahFDHrWZ9pPqzzJoWXoyQ/M8wwDe+KL9J+eJxOLBGp0JAJV1ZQArsDDrcHBT428ajIJjuT7Q8RHvnarGJMzChKgWmTDT/ulx4BFw7IqmrxKElSlJSFliSQOHS7efvhZcGXKLFmEx8VI/t/lAPa9VU+P5QwxuDWcTJoTxl6GnCTyhd2wwygytn5HfyjnRdi0zFJRKIDp7xDuOEitDQgeO147VgphK1ygNEw1lqIXh5m4AmA6Qu7BRSoGxFo5XhJuiVpEzSVo1Klk+yaGqbecLMF2xxmFWoSMRNQHIZRdxyUlQIPg0Pp1KrOeW7O5GDMuaTLCpaw+qRMuR/Co+0H8/GLBJSmcymIWhwHu26Fc/ltoHw3br60U/WcPKWpDEzEJCAw3UgDSDYOnSK2esOl46VNVrkykoo2lClN4KC1FSejGhaPO9Sprd8+fv9fqc80zlM5TUWj+8OLz6xkQqRLJJKmJqxFR0Mbjz/vghQDkmABmqGklRTw6blX5tdrFri4dTMHLBJmzDqOyOIufa0lhxk8LvQCEGW5mUrKH0hTBg7qDu1A7OH8h0a6yMNLVJStZUgUdpBUgqsQ4mBaj+to9D1Kcp0jplyCS8HLpqlhBuiWQyRuVFqrJf7oApU7QJiJNT3UkLmDSSuYCsl9kSkA6SzMKpoaBof4eRhzL9pMwU06pc1BAfS7/AFlwGL1DNCDGIlqWpKEqACXZTUtxBhxJtTxiSXTdp2ZutwiWqalAGIFFAhNNJS2lKgtgz94AC4/D0jnEBOulUlIcPZSb8n38QBAOFxQUtSSQAygeHUxVpFU8LVDuK+No6nkpNahYWUkWISVJIqXuk3rW28T0te+vgSk+6LXl+OSwAoDboeXr+UFoxQIKVenIxTlYkhQYuGBI3cuxDWreGMzMgOJTgatIpc/ycR6WP1EJrd0dUcyZYEYx0sf2alI5RjwwrtX58YQDOJbjjYqtQ193SOpeZya8YIJs9ib/ALRZOL4ZVSvgsCZgYGI0zQpTn7op4k/yMKjmCPxi1KiMGOSAVPRnJegA5npDakuWB7cjRc4LWAbXPlEC0hxyELcXmiZQdTubJbiPQJNaUd7b1hPis9nTeCQnSAFal0Kg3IPpTXdR9IOuPkS0KvpIzMKUmQkh0utfQtQeLA0/iEVDtAt8Qs82/wBIgzMMnU6lEhTMVEKBqqtzcv8AJjjNMFqmqLcvvD8IimpDaWJYyGX9F9P8yY2cr6f50xtSNoYtEX3I8w7tAVLASSGJSkuWpXjHyYqX9Hfwn/EIc5Vj0oQEG4J3e/WFk74ClXJYDnk0F3PTh/8A6QNis0XMooahyKT/AOpGsNikTEO4DFj4GgJ845xKggFyKXAd/hEU7dDWJZ+ZOogJ0hJppSoFxR3Ex/fBknOVKpMIWGb7VBX71LJHzUQCMAtSlF0JSSS6ldTdKXUP8MOMNlWHCUmbiFnUlSh3MkkEJd+OaqXpsbph5JVTEdAk2XJSQpUkhz7UscB6aXHp8YjGGTq1yVAFmIOoH01B4suTT8MuVMkyJM/vNI0/WJyeIk/dkiWQo3JFaAlwzxDNylCB9ph+6Xz1EgdCAo+4+Uck56Nm/wBfoSdIXpzqcKFLkbtfreMiyoy3DMP94QOndI/MvGo5v/P8P38xK/x9/mVyRlqi01DE6VEhw+lBAttfeLHg83RMQiYQqWUlLlHFKUoOCVyy4B4k1YHUfOOcBgjLSKgqS1SC44QSkOU6gQ9DThI+9VBjsuJ1FA0pNSkGnD4l7F6+pZ4pLIpN7gfJY8XNUkd4jQZSiAdCnSVEgqYKOpJsnSfwODWB55UlaZqCVgOK6iySKoUklyNJVSj2iedgnlAocBAq78QbUVMRwg6isNd35OrkZgEqmJUTVICaPxp4he3LVVtVQzxG25OK5FfItw+Lm6lLQGqxADKb2TRyQWIiXE6gdZDMQSSkBykkM+9Ks7u5NxBEme5nEvqeWlKSAzgnWotwglO7H2qbQwz3BJVLT3UsqYjW9CFFmSktxAlKjS1X69MYNrtQdOwFi56iPswVFIGtQDtVgUjZL/es5G8dTsQK62LWJoaVDMbP47wCVETjqdMxJNQsApUCXFLPam7Q0xCQUr78KqVFwlJIqQHmOw2u7geERniUVSA4+BVOnjVLUkk6ZZOlQq4WoED8TAEbGlBFjy9Ki5Y6X6kV6uQYiyrL0TiiWhAKA5H3i7llalENs7JbmLRfMnyNMtKUqSKCpa5aOrHSfHYviiVlUs02pz8YDmzFOprioLbggj0v6RdMXlaCCyRehAEVnH5eqUSA5EygNGS5qFHZg7Pdt2IgerTlFafvY2WLoR9/NJSRKE1TsAUatZINSCatYGwqwdydSclxKmC0BIBLoIAGpTMGCvaLtzi94PtFJkSWk6kzFUStSUiWn8SySnUyRXSVOo0esIcXnuIxkyWnCpmd1xgMrjeo7xc08KFqJIKtnIFHdcbhGG7EVRQjzPs5PWsp4RpA1BNSkn8Z9kcgLwJiOxOJUoq0hmDcPQDlzEev9m8nmyUgLKBpYolSwQhFOanUtRF1Gtdw0P8ACzl6Q55+rl4R+uxwXdnRGdHz4nsFijZKd/u/ygj/AGZ41Vpfqlr0uWj31IO5+fSMCX3jll/E3/bH5jPI/B8+4n6L8wBpJ1HmFIHxWIg/2a4zuZhmYdctSAVBepJQRulTKJT0Uzc9zH0SlDfP8ojm1FCAerEecT/mOXwvqI22fPWUdhMxSQTg5ikKopiniSoMW4vP0jU7shje81ypK5ik0WA33FFB1B99I2oX6P63MzM4GZp0nulfcBcJO5lnl02sQKKjeOzGWlQxshQWhwJ6E3ALDWU3BoAeqUHap9tyOWpJEm0eU4PsypE0pmpmISrSRRQUks6UTKMK79AecegYPBJlyiUKUzKJehBszmlG08T0SACzGLPnMkkIxWHZSkgEgVE2VdiOYuN77tGpkvD4mUgiWDLXqSpOks5GoghJDl0jfeJ5c7ypavzGvsUJWdTVKIl6JlNKVKA7yvCwUDViTR/vVhRiVSph0zJs2Wv73eIGl3SKpFQANVb0AbneMV2Skg8GGQvTp0gTJ8sgttVQoG3iv9o8v+zGvCTkFJdUwzBMSlILqYMCB4kUG8Uxyi+ETaK2MrXsUEbHv0/moH3RkNE5FLIdOFx60moWEABQ2UBpLAitz4mMiu/gTSI5XaiYSvvld4SCUFfEAokOC5J2cO7EdTEMrFLUly6tRAqHcipPP5PVp8LkiOMTVOQjvELoQUBhpOlSnVUMGBJ3jWW6VT+7RLWpQfT9mHBSxZn4N3Nhy5djSnskNQwxuOaUEFL6kDQokaggqVwnQoi1RqPRhqDJ1rl6UlThTEHkoGtKCwe5L8Lbvb8T2VxU9EsHu0nSAorWrU400pqDDTsWrRognfRbOUQV4iWBagUogb0IAPKHjik+VQa3K3kON46pAevtaQ6U6gnqVhJSOpB5vxnWaL71SAkqAUSl1KLE0SoJBAB00sb+cXLDfRZJSx+tLJoaIFerPBs7sBJAUvvpoUq6khNLUYiosbh+kW6bQ2lnnuGlaDxBKSQAmhDFy1HFLU8PAlY6alK1nvlBWp3Sk6gHcg+yGsL0YUMWFX0eT9SQZktaEmqy/NwSAHLgihV5iHqOwuHSNR1qKjxEqYsbgUdIF6VpeE6bMosr/ZzHfVljUDxApA0soMp2KRdwQXDxcEdoFEeyr/Ad/wC7EUnsnIQsJSJmlJCmemoUD0sOQZ3h/h8PKSKpY8igwVFrktBNKhCvN2vqc9Dv5QozTNCUkIUyiQ3tU4hWjGLlORJrQeSTFezfL5SgSjUFNsksRukvRjUQ7TadcgndFcwWVpnzSZ6Jj/1ckOSl3dalrSpWpzWvjHpmUSBLQUpl6JY0AJ0hO92BNeu/jFLl6hULWCHbSQluQB0nSB4bxMmYSD3q1zXoypiikg7FJJf4XpHHP0uV8kYuj0CTOSpRZQLbgij2rE2HokV518zFPyvNO6ASlCUjoOL1JIG9AAOkPcLnuoBpan6Vjjn6HMk6X1RTV5G/mI1r8IEGYuPZPVrRz9f5pV6D0veOb2bKuYv5M1hc2U9KN4/CFuLwM3/lrCgC5RM+CZrFSf7wVA2NzJLl5k2VyUKpbwsPNMJZ2a4sDVJWZ6BdtKiPGgP+WHhBx4YrkgrE5xJQQjEyZqQd16FpPVJZlf3a9ITY2TKlEzZQTNlNxGWagcpssl00prGkc2sdT+2c8gpnykLDsUqRz5h/GrekIp2JQ+qXqlHbSpwP7JLKHqY2neyTkWbsxmkpczuZKZmhgRUky1EklKkuSEm4NR6xzi0LweIZz3UwhQYkBJf2h6EH+QikT5RCtSFlKxZSFaTd2aj1rRvOJsT2ixBAE4lYAYq3HIl67Cpu17Nnjvj5A1bHppy6aVLCZ606SAqvNCVcuvuhbPyDELfvcSsywoKSkoHERUEjS12ZJezlqRH2XzSbPlnu5yRROrVL1EAJCQd3bSzkbQ2ny5y0UxWhP9ZoShPimyleIYdYgtSZWkwI5RizX64Q+1KdPYjICVki3/8AiIP/AF5n5KjIt0n+L6fsakVbDdu1LA772nbUyFAi/EialRHilQ8DEuXZxpnAhWHUhTau4SUpYKIdSVAVYvyrCYIk4njQnuZn39IAQpXMAACWT+H2eRFiMvL1pCjK7srFSwGunIgEHq0etHKlPfkys9cGZhOkBjz8IxGaIWrSoCnIgkf2txHn8rOFSMOHWlU9SgO7AI0pIfUVM2q1Pc1SPgsRNM0d2kJXfUVOOr0qDvHVrfKLRpo9Nw+DlqBYV846mZbQhJ9axWsR2tTKCO8StCzcoGpII5H7wPI1hhM7a4cpczR1ASpz0ZoKyeQuHgJ+rq+9MICfwtXbl5R2jAk3WQNgan3WhbM7WYcICgoKUQ4lvxA8lcm8+kIJ/aGctThZSNgmgH6+cbX8DaS6okqQaKcG71s3IxIcWt7JO1q/GKzlPa2vdzyA9plh/f2Hjbnzhyc/kJmCUpaQrSFAk8NXprsDSx5iNafJq8BLreiBUv8AJiLE4ArS5UBzp8KwarMJYDqWkJ3JUkD1gD+nZKklaZg0AkXrTkk1rtSsa/Bq8g0zswlIH2qhTp8HjSsiBtMNNyze4U9IU4/tQtSmljSDuQ6j60HzWO8v7RqB0zrGmsBiPEC4g62DSiwZbkoPEpZUeQsPW8Ok4IJ3PzWKujtFKRM094l2e/D4E2B6dYkzLtYnQ2oMWB01oaVPKDqTBVDk5rLAUzliwHM8x06xpGfoJQNJBJILtw8tqgmnSKVmOOKxpl+ybmz/AKD4xvJStSSDYM35hz0eBLIoq3wB0lZeMViwqemUAPZKqk3FrdNusL8T2TTMUFFSAR+GXfxOuBsvZFdCiq2o1boGDh6c7RPMzchWm52Ci2+/U+Vo8T1WXVk1RJNpk0/s+SP+IYNpDykUF6Pb+072rFSzzBCQdJxRWgnVwEEgn2nSFUVYh6KrUFgbDjM5QlX24CXtrS6T5hxEuHn4eYlhKkq5sEkMdiyaP1jnjlk+Xt9/AV1wUJUtB9mYpSdgJZKj6nSPUxJJyLEEhpRQk1GsMT1CXdv4iwh7MRNyuZ3iNSsJMVxJBLy1GnPpvQ2NWJOzvM+8lyTJUHnr0IUk3C0KSVeRIFag33h5Ndu4ulFNmJ7qt0rHEEBkadbalAMo8SaF6sHFRDJPZcBctWKE2aZqFKlypShwhIcmZMWAQmordzvB3aPLVI0gIGkSCkPv3R1v5uX8Y12RUrQuXpHeFKAVrJI7sJ4ANzpOoaBapfm0JVCxu24IOzkg/wDyM7/7g/8A68ZFyThP+3m+SiB5J28NoyN7S/h9TbHgmHx+lTFx/qBsQ29XpDWTmRoFzGDEpVVnAu4uTatQdxtcsu+ifDkpWZ0xQIdgGci5JuB0FbVe5sn6KcMlR7wzVh3bUAli1KC9uLdzHc/V4Pj8h9SPJpGYKUoqJLIOonmTQJHJ29x6xe8kxiSHBB2J9CRXkaRb8L9G+ESnT3Lh3ZSqmrOySC7BvAwwl9i8MhOkSkAMKgEKb+073c338YSX8Qx9kwqVFYxctK0VqPhA39FDSNLEi9LxYMZ2LUA8mY4P3V0PhqAY+ghNPws+T7cpbfiA1D1S4i+PPjn/AEsvqTAcJlTqWSGIoPFh+UNMPgUhPFX4CF8vH8ZIsfcYKTjxXnF7YVSCMEhOkgCjl+sBYrK0gggcJ25RrC43StaTR2UPO/w98FnFOICQXwJ0YMFRcA6S0GysKH/lHWExIAV1UYkGL5D0hrFoiw0njVTdh6AwccInk590BYRWklRo6i3w+ESTMxu0MCgZGFBWtVKn4ACJZsoM3Mj9fyjiVimQE7u5PUxKhBJrSj15QHNR5A6XJ0o08gBDPD4hEoJbi3tubsd7QvCEgV6x1pf2QTeo6+PhHn58qybLg55yvZDSbnaVpbibkGZ9/e48hygGZjioaSXowfYdOUam4VaQKUJuaP1ckDe8S9yPvTJSef2iSfRJUf3jl6ceyE3AJ0hQBCFNzSr2fQ0NtwYRY/DzUl+7KCLKQogU8Cw8mizzcTJQaqUthTSkt5qLeNohPaAJr3Vtyoj8hBj7r4NQtyztPidJSsInIaomqQksQxAUojU4oxCoVzTMTqmYdCkocEIPEZagQoKQoEuxAvVqF7xYhmKsQfssJ3it9AUfUpAb1hTnWWzJa/tZUqVRPBMmI7zieoD628tqxSEHyohaLBjMQrFSpaxrBSClSbFJUnSpKhy8buIIy4TE93MQH0qLhrpnM3+YIr0VFLl4hQUFJ1JVsUkim3KnjSsNsJm2IUO7CVrTpHBLFWD3CAokBzQxzyhey+RkyxTcPNKiTjdJJJKQEsCbgOXYRkV/+nUj/krH/TEaivTyeV8v2NZZcjzWyFFkioVsAenjDidm0tNdTu1Benjaw9YoOrd2rz/KJRjhTm9T8fCElhTdgRcU9pZb1f4Xgeb2pILBJa1b036bxV5mJB2Z6xF9aZ/GCsK8B1Fql9rizaXb15CBMRn61l3aoty8YRiaDX8zt+8c/WjVyB8/mYZY49kCxuvMFvVRp1gLHFKkqVqAWA+o7M5LkX844TNo5amzeojszAPBvkNty84eKp7BTaZXJWYLmVTOR/ZKUuPJgffBkrEzmvK/wn/zQwk5aCBqSk+KRGHJEPSWn3/lHp6Wd2pC1BnB+KWTU1Qb/wCOJTMmMSVy0tyR8HVWC15YkfcHvjZwKPwiNpZtSNYCUVodS9dTyFKUZIF+sGCQEgsB6b03/OBUoIBYt82+eccK1OxqLeBAJMcWRvU7Zxzbth4mh9NiHLtSn6NGKWK87Uv0+EColaRX4v8AvQRz3tb/ADX+fpEBAgYoAVf18KxknHFJqSw5v8tECJwbzjDPBoxff58I2lBDP6Xq4Sl9y1ffHUnN16nItSkAhIvyt+/iIwsLMKflWA4RMGTc1UTvbzu/z4wMcQpRoovs/Pp+0QgGz1+PKOdBbcHangfLeGVI1hycbNDKUuZNAoELmTNANgdKVAHzhLjJKlLJOkFRckD12gvU1+W3z4RFOWHcW5H9dvOGbbW7M3ZDLwx1VWQRSl25A7eEbxmZypZYJM5VvtJiyOoZKgPQHrA+IUlKXWs1fhBZ/St9yWtCSdMK3YaEmgSn71yNRur9vGGxpsUOV2hD/wDD4f8A+k/vesZAQyybyPvjI6qRi0lFAWLGvXn5RDOngDTqD+MV2Zj8QqlA3NVOfn/OBF4CfMusDwVE1hkyyxSLKcan8Qau/wCe8DTs0QLkfPL1hFJyFRJCpjNf5tDDB9nJYuSo8jD9DyxlgbCE9okPe23z+UR/+0KQX+A+PxggZLLc8NaAdeZ94HlEQycEnSkUpt+cFYI+RugaHacUoSXoGq+zCLVlmBKmUsl6Eh9+UI8LgO7BoHd6pD0axeLBJmcIcsLnn8/oI3TUN0UhiSYyMkM/pEInMptrQPhcS6tKi99PPYeUcfW06jcNc3+d4bWyuhBsxD8oh7lixrGJxgNjGl4pn5t8B+kUUxXA4xGDccJY84rE/tKZa1S5gIILF7ePgbvFtxKgAkPYPU1ra3T4xWc3wfeHUEpJbe/pAnjjPcj07YOvtdLLEmos8Sy+0kutRfnXy3hccoQfuD5840ezaCx0MOQNx0iD9PHyDofEdSM6Qoe+CJWLSr7xezvSj1+MVadkqBZCx5xpGQkgKQtSX5k/mIHs7XcXostqpgAFb1+MbM4lg/n7/nyirIkYhAotCubmvX3RJ9ZxUs8UpRF+Go90SeCSEeKSLWwvUedN4hWo9ISye1CQClSSi3tAj3wQjNZavZbxLn0AvbnzvE9DXIlNchZmDfbf1iCfLUEukUUWD0diagXIB3tts0R96ndWpTb7WFNh4wLmGblS0iUO9mrYBxw8gA7am8kBtxDxhZqD8nyHvSVGqUAqWWcMHpxEAlw3RxuQDFNkSVLd5mtKiFMBoAAHCK3Bdy+1uRONyqb9VQBO1hSgJq3LrWhmSjmiXskMlyFE6iEI5l4PQAHsOb0H7W/SHn7vcZ7bDyR2qnJSlKUy9KQAn7N6AMKvWkahNqH4vdGRLqMTUJCjSlgQovuCSSTS9NwImlSlUdCfP+cdJkh6j4RPi5x0hIBS3ESD5AA9a/4eseknZ6TjRGvB6hRIHQRo4dMsMQotVxGSZ5IYP7v1Ecz0TlM4LdTs9d/GGFbOwpJAYnwsfhG5M9SQ3Uu7vUv8+EBYjMVooU0NKNvT84h+vhN2HzzgUax/Innwfbp6RwcQpJICg3IggB+Rr74SjGIYaVch5WguROAoN7wGtjXuGy8TNBcJC6vwqB+BeORiJoHFJmV/hPi9PGJpE1BfUAa8njpcqTzY8tLe+IWVpkUvEzdpcz/Cf/LHUzHTLaFB3DqDfFhGJlyyLvyjlOHQ4YD0iiaEaZInFqmL2D0YdP2jc2SoE0SR4F/MvGwJYLv49D8P3gQzUlR0mtufxiu1WTT3okXr/h8Pk1gTUoO5Y3YFwx86Vf3RvE4VRZlXIBvvQbtdvWJZOVg3UfDaNsMkwVSyp2J8AP5xNJSqyi3i9Ofz19J5mS7pKqfwv+8KpxV/EQGLWDj598bkz2GICQHp4lx0s1I6TO2CwBtX4PAScWNnp+fSOpGJCnABHN3FaEX8jADwEKS6mVpUCNxyiA5LKU5ogbFKmPgAfiYJE4bj3/pHKsxCXCUjV+JVdPUCz9SCzUrWBJNqkK6YrzKTooGKQNiSSepMd5JLQgDEYl0S9RSlIPFNU3sJ5AAgqVVgQKlQEYcK5cqBbcmniX+TEE/BqnsFF0IGlPIByaNzJJ8SYRY1wR0Wy1YfGpNQxDMnkA1hyv74n1A7dG8/hFGSqbhT+NPvAiy5bi0zEuDf9aRxZMbg9yEouI3GGTy95/WMiPT/ABEeCKeUZE6YNQomZSD/AMwDxA/WIcuK2dwX/h22+9yaOZ2LcKACXqeTDyp+4gKXjCCwFfnrHq0z0NSHKZOpWosTQcgAHeygxL36CNzsINpoDXFT/wCOnj0gLWvYp8z/ADjnCYpLaVqAUSSXtyHuAPnBBasyaDqALKHn49YhxuGChwnT5NTkDq6QVPXLB9oHwp+sCLWh0h7kmz2G/nGBYGrL9W/z74GmSJiLWh93csCpL+Dj4xKqWltvQfrGG2K4jNFjb0MSpzZfUwwOThSQxPp+sDjIK0f584GmJk5HCMyWL6ieTGJZmcqAssPzcRtOWrBdz4UNfCMmyVhtQJD800Nhy5wFFGcmcfW5iw1gbny69YMy7LRUl1Hcu0QqBSKKAcPS4J/ukNDDDYvbUC93/Z4ahbRk3CEB0y3pcGvjfwiWXmyyAdDP0LvY36vEsvEJtUMW86HY8jGpulQPCC+7m/OnzSMNXhkqc25jy0n8jE8qWhYJIHvF4UfUy9JhAqzVD0O4JiaXLmosp/FvSNQthWLwaAGZIJ+d/CFE+RMTVJF6t8fnpyhricespYhINNh0a3WIkzUKH3nNxS8DgPIul4qY/sg+IPvY0jc4E1UghuQLepPzSDZkpAeop4RzJxgHCeIKswsWetHt1jWHTQDMmKUwD6fDyrSM70JDAFt+f6QacQlA3r035+6IfrbnZvnpBsWmL1zSskEGm6vyZ4Ly+WEUFHNr12+ecYuSFDUHYVe1NxtT52jnCjjpbn4RDO1pojl2W42GJ8fX+UZHH1VPMRuPPtHLZ//Z"/>
          <p:cNvSpPr>
            <a:spLocks noChangeAspect="1" noChangeArrowheads="1"/>
          </p:cNvSpPr>
          <p:nvPr/>
        </p:nvSpPr>
        <p:spPr bwMode="auto">
          <a:xfrm>
            <a:off x="155575" y="-1096963"/>
            <a:ext cx="200025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1" name="Picture 13" descr="http://t2.gstatic.com/images?q=tbn:ANd9GcT6BgBQ7Qhxolh15A2fRsPqZTisw9y7jGJoxuroJmVj-Z2HfC0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4070"/>
            <a:ext cx="4500562" cy="3683930"/>
          </a:xfrm>
          <a:prstGeom prst="rect">
            <a:avLst/>
          </a:prstGeom>
          <a:noFill/>
        </p:spPr>
      </p:pic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5005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FC9FCB"/>
            </a:gs>
            <a:gs pos="32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освітлення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571612"/>
            <a:ext cx="7358114" cy="4067188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Створення</a:t>
            </a:r>
            <a:r>
              <a:rPr lang="ru-RU" dirty="0" smtClean="0">
                <a:solidFill>
                  <a:schemeClr val="tx1"/>
                </a:solidFill>
              </a:rPr>
              <a:t> ландшафтного </a:t>
            </a:r>
            <a:r>
              <a:rPr lang="ru-RU" dirty="0" err="1" smtClean="0">
                <a:solidFill>
                  <a:schemeClr val="tx1"/>
                </a:solidFill>
              </a:rPr>
              <a:t>освітлення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починається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плану </a:t>
            </a:r>
            <a:r>
              <a:rPr lang="ru-RU" dirty="0" err="1" smtClean="0">
                <a:solidFill>
                  <a:schemeClr val="tx1"/>
                </a:solidFill>
              </a:rPr>
              <a:t>ділянки</a:t>
            </a:r>
            <a:r>
              <a:rPr lang="ru-RU" dirty="0" smtClean="0">
                <a:solidFill>
                  <a:schemeClr val="tx1"/>
                </a:solidFill>
              </a:rPr>
              <a:t> де </a:t>
            </a:r>
            <a:r>
              <a:rPr lang="ru-RU" dirty="0" err="1" smtClean="0">
                <a:solidFill>
                  <a:schemeClr val="tx1"/>
                </a:solidFill>
              </a:rPr>
              <a:t>вказуються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всі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розміри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наносяться</a:t>
            </a:r>
            <a:r>
              <a:rPr lang="ru-RU" dirty="0" smtClean="0">
                <a:solidFill>
                  <a:schemeClr val="tx1"/>
                </a:solidFill>
              </a:rPr>
              <a:t>: часто </a:t>
            </a:r>
            <a:r>
              <a:rPr lang="ru-RU" dirty="0" err="1" smtClean="0">
                <a:solidFill>
                  <a:schemeClr val="tx1"/>
                </a:solidFill>
              </a:rPr>
              <a:t>відвідувані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місця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зони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активності</a:t>
            </a:r>
            <a:r>
              <a:rPr lang="ru-RU" dirty="0" smtClean="0">
                <a:solidFill>
                  <a:schemeClr val="tx1"/>
                </a:solidFill>
              </a:rPr>
              <a:t>), точки </a:t>
            </a:r>
            <a:r>
              <a:rPr lang="ru-RU" dirty="0" err="1" smtClean="0">
                <a:solidFill>
                  <a:schemeClr val="tx1"/>
                </a:solidFill>
              </a:rPr>
              <a:t>залучення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уваги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інтенсивно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освітлені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ділянки</a:t>
            </a:r>
            <a:r>
              <a:rPr lang="ru-RU" dirty="0" smtClean="0">
                <a:solidFill>
                  <a:schemeClr val="tx1"/>
                </a:solidFill>
              </a:rPr>
              <a:t>), </a:t>
            </a:r>
            <a:r>
              <a:rPr lang="ru-RU" dirty="0" err="1" smtClean="0">
                <a:solidFill>
                  <a:schemeClr val="tx1"/>
                </a:solidFill>
              </a:rPr>
              <a:t>місця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які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повинні</a:t>
            </a:r>
            <a:r>
              <a:rPr lang="ru-RU" dirty="0" smtClean="0">
                <a:solidFill>
                  <a:schemeClr val="tx1"/>
                </a:solidFill>
              </a:rPr>
              <a:t> бути </a:t>
            </a:r>
            <a:r>
              <a:rPr lang="ru-RU" dirty="0" err="1" smtClean="0">
                <a:solidFill>
                  <a:schemeClr val="tx1"/>
                </a:solidFill>
              </a:rPr>
              <a:t>підсвічені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доріжки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сходинки</a:t>
            </a:r>
            <a:r>
              <a:rPr lang="ru-RU" dirty="0" smtClean="0">
                <a:solidFill>
                  <a:schemeClr val="tx1"/>
                </a:solidFill>
              </a:rPr>
              <a:t>, мости, лавочки), точки </a:t>
            </a:r>
            <a:r>
              <a:rPr lang="ru-RU" dirty="0" err="1" smtClean="0">
                <a:solidFill>
                  <a:schemeClr val="tx1"/>
                </a:solidFill>
              </a:rPr>
              <a:t>живлення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електроенергією.Існують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декілька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основних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прийомів</a:t>
            </a:r>
            <a:r>
              <a:rPr lang="ru-RU" dirty="0" smtClean="0">
                <a:solidFill>
                  <a:schemeClr val="tx1"/>
                </a:solidFill>
              </a:rPr>
              <a:t> ландшафтного </a:t>
            </a:r>
            <a:r>
              <a:rPr lang="ru-RU" dirty="0" err="1" smtClean="0">
                <a:solidFill>
                  <a:schemeClr val="tx1"/>
                </a:solidFill>
              </a:rPr>
              <a:t>освітлення:підсвічування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зверху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внизпідсвічування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знизу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вгорупідсвічування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шляхів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пішохідні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доріжки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під'їзні</a:t>
            </a:r>
            <a:r>
              <a:rPr lang="ru-RU" dirty="0" smtClean="0">
                <a:solidFill>
                  <a:schemeClr val="tx1"/>
                </a:solidFill>
              </a:rPr>
              <a:t> шляхи)</a:t>
            </a:r>
            <a:r>
              <a:rPr lang="ru-RU" dirty="0" err="1" smtClean="0">
                <a:solidFill>
                  <a:schemeClr val="tx1"/>
                </a:solidFill>
              </a:rPr>
              <a:t>задня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контражурним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підсвічуванням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використовується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створення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силуетів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тіней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r>
              <a:rPr lang="ru-RU" dirty="0" err="1" smtClean="0">
                <a:solidFill>
                  <a:schemeClr val="tx1"/>
                </a:solidFill>
              </a:rPr>
              <a:t>точкове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освітлення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використовується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для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залучення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уваги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r>
              <a:rPr lang="ru-RU" dirty="0" err="1" smtClean="0">
                <a:solidFill>
                  <a:schemeClr val="tx1"/>
                </a:solidFill>
              </a:rPr>
              <a:t>підводне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освітленняІнші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прийоми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освітлення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наприклад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колихалися</a:t>
            </a:r>
            <a:r>
              <a:rPr lang="ru-RU" dirty="0" smtClean="0">
                <a:solidFill>
                  <a:schemeClr val="tx1"/>
                </a:solidFill>
              </a:rPr>
              <a:t> «</a:t>
            </a:r>
            <a:r>
              <a:rPr lang="ru-RU" dirty="0" err="1" smtClean="0">
                <a:solidFill>
                  <a:schemeClr val="tx1"/>
                </a:solidFill>
              </a:rPr>
              <a:t>полум'я</a:t>
            </a:r>
            <a:r>
              <a:rPr lang="ru-RU" dirty="0" smtClean="0">
                <a:solidFill>
                  <a:schemeClr val="tx1"/>
                </a:solidFill>
              </a:rPr>
              <a:t>», </a:t>
            </a:r>
            <a:r>
              <a:rPr lang="ru-RU" dirty="0" err="1" smtClean="0">
                <a:solidFill>
                  <a:schemeClr val="tx1"/>
                </a:solidFill>
              </a:rPr>
              <a:t>анімовані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проекції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  <a:r>
              <a:rPr lang="ru-RU" dirty="0" err="1" smtClean="0">
                <a:solidFill>
                  <a:schemeClr val="tx1"/>
                </a:solidFill>
              </a:rPr>
              <a:t>зазвичай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носять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декоративний</a:t>
            </a:r>
            <a:r>
              <a:rPr lang="ru-RU" dirty="0" smtClean="0">
                <a:solidFill>
                  <a:schemeClr val="tx1"/>
                </a:solidFill>
              </a:rPr>
              <a:t> характер, </a:t>
            </a:r>
            <a:r>
              <a:rPr lang="ru-RU" dirty="0" err="1" smtClean="0">
                <a:solidFill>
                  <a:schemeClr val="tx1"/>
                </a:solidFill>
              </a:rPr>
              <a:t>грунтуються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особливостях</a:t>
            </a:r>
            <a:r>
              <a:rPr lang="ru-RU" dirty="0" smtClean="0">
                <a:solidFill>
                  <a:schemeClr val="tx1"/>
                </a:solidFill>
              </a:rPr>
              <a:t> ландшафту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обмежені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використанні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arandashi+tcvetnie+karandashi+kantcelyariya+kantcelyarskie+tovari+karandash+34233629672.jpg"/>
          <p:cNvPicPr>
            <a:picLocks noChangeAspect="1" noChangeArrowheads="1"/>
          </p:cNvPicPr>
          <p:nvPr/>
        </p:nvPicPr>
        <p:blipFill>
          <a:blip r:embed="rId2"/>
          <a:srcRect l="3906" r="3645"/>
          <a:stretch>
            <a:fillRect/>
          </a:stretch>
        </p:blipFill>
        <p:spPr bwMode="auto">
          <a:xfrm>
            <a:off x="-642974" y="0"/>
            <a:ext cx="1014419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2000240"/>
            <a:ext cx="73581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Segoe Print" pitchFamily="2" charset="0"/>
              </a:rPr>
              <a:t>Зміст презентації:</a:t>
            </a:r>
          </a:p>
          <a:p>
            <a:pPr>
              <a:buFont typeface="Wingdings" pitchFamily="2" charset="2"/>
              <a:buChar char="ü"/>
            </a:pPr>
            <a:r>
              <a:rPr lang="uk-UA" sz="2800" b="1" dirty="0" smtClean="0">
                <a:latin typeface="Segoe Print" pitchFamily="2" charset="0"/>
              </a:rPr>
              <a:t>Ландшафтний дизайн</a:t>
            </a:r>
          </a:p>
          <a:p>
            <a:pPr>
              <a:buFont typeface="Wingdings" pitchFamily="2" charset="2"/>
              <a:buChar char="ü"/>
            </a:pPr>
            <a:r>
              <a:rPr lang="uk-UA" sz="2800" b="1" dirty="0" smtClean="0">
                <a:latin typeface="Segoe Print" pitchFamily="2" charset="0"/>
              </a:rPr>
              <a:t>Веб-дизайн</a:t>
            </a:r>
          </a:p>
          <a:p>
            <a:pPr>
              <a:buFont typeface="Wingdings" pitchFamily="2" charset="2"/>
              <a:buChar char="ü"/>
            </a:pPr>
            <a:r>
              <a:rPr lang="uk-UA" sz="2800" b="1" dirty="0" smtClean="0">
                <a:latin typeface="Segoe Print" pitchFamily="2" charset="0"/>
              </a:rPr>
              <a:t>Дизайн інтер'єру</a:t>
            </a:r>
          </a:p>
          <a:p>
            <a:pPr>
              <a:buFont typeface="Wingdings" pitchFamily="2" charset="2"/>
              <a:buChar char="ü"/>
            </a:pPr>
            <a:r>
              <a:rPr lang="uk-UA" sz="2800" b="1" dirty="0" smtClean="0">
                <a:latin typeface="Segoe Print" pitchFamily="2" charset="0"/>
              </a:rPr>
              <a:t>Промисловий дизайн</a:t>
            </a:r>
          </a:p>
          <a:p>
            <a:pPr>
              <a:buFont typeface="Wingdings" pitchFamily="2" charset="2"/>
              <a:buChar char="ü"/>
            </a:pPr>
            <a:r>
              <a:rPr lang="uk-UA" sz="2800" b="1" dirty="0" smtClean="0">
                <a:latin typeface="Segoe Print" pitchFamily="2" charset="0"/>
              </a:rPr>
              <a:t>Графічний дизайн</a:t>
            </a:r>
            <a:endParaRPr lang="uk-UA" sz="2800" b="1" dirty="0">
              <a:latin typeface="Segoe Print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0">
              <a:schemeClr val="accent1">
                <a:lumMod val="75000"/>
              </a:schemeClr>
            </a:gs>
            <a:gs pos="59000">
              <a:srgbClr val="C4D6EB">
                <a:alpha val="0"/>
              </a:srgbClr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000131"/>
          </a:xfrm>
        </p:spPr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Дизайн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8215370" cy="428628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Segoe Print" pitchFamily="2" charset="0"/>
              </a:rPr>
              <a:t>У перекладі з англійської мови </a:t>
            </a:r>
            <a:r>
              <a:rPr lang="en-US" dirty="0" smtClean="0">
                <a:solidFill>
                  <a:schemeClr val="tx1"/>
                </a:solidFill>
                <a:latin typeface="Segoe Print" pitchFamily="2" charset="0"/>
              </a:rPr>
              <a:t>design</a:t>
            </a:r>
            <a:r>
              <a:rPr lang="uk-UA" dirty="0" smtClean="0">
                <a:solidFill>
                  <a:schemeClr val="tx1"/>
                </a:solidFill>
                <a:latin typeface="Segoe Print" pitchFamily="2" charset="0"/>
              </a:rPr>
              <a:t> - мета, задум, план. Дизайн - це творча задумка творця. Новий, незвичайний підхід до предметів і речей. Простіше кажучи, дизайн - це все те, що нас оточує, весь навколишній світ з усіма нововведеннями і постійним прогресом. Автомобілі, комп'ютери, тостери, телевізори, кондиціонери - скрізь постаралася рука конструктора-дизайнера. Але дизайн - це не тільки створення нових електроприладів і засобів зв'язку з навколишнім світом. Дизайн включає в себе і розробку буклетів, листівок, книг, одягу та меблів.</a:t>
            </a:r>
          </a:p>
          <a:p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5E9EFF">
                <a:alpha val="0"/>
              </a:srgbClr>
            </a:gs>
            <a:gs pos="100000">
              <a:srgbClr val="00B0F0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D:\аквш.jpeg"/>
          <p:cNvPicPr>
            <a:picLocks noChangeAspect="1" noChangeArrowheads="1"/>
          </p:cNvPicPr>
          <p:nvPr/>
        </p:nvPicPr>
        <p:blipFill>
          <a:blip r:embed="rId2"/>
          <a:srcRect l="65627"/>
          <a:stretch>
            <a:fillRect/>
          </a:stretch>
        </p:blipFill>
        <p:spPr bwMode="auto">
          <a:xfrm>
            <a:off x="0" y="5429250"/>
            <a:ext cx="785770" cy="1428750"/>
          </a:xfrm>
          <a:prstGeom prst="rect">
            <a:avLst/>
          </a:prstGeom>
          <a:noFill/>
        </p:spPr>
      </p:pic>
      <p:pic>
        <p:nvPicPr>
          <p:cNvPr id="8" name="Picture 5" descr="D:\аквш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429250"/>
            <a:ext cx="2286000" cy="1428750"/>
          </a:xfrm>
          <a:prstGeom prst="rect">
            <a:avLst/>
          </a:prstGeom>
          <a:noFill/>
        </p:spPr>
      </p:pic>
      <p:pic>
        <p:nvPicPr>
          <p:cNvPr id="2053" name="Picture 5" descr="D:\аквш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14876" y="5429250"/>
            <a:ext cx="2357454" cy="1428750"/>
          </a:xfrm>
          <a:prstGeom prst="rect">
            <a:avLst/>
          </a:prstGeom>
          <a:noFill/>
        </p:spPr>
      </p:pic>
      <p:pic>
        <p:nvPicPr>
          <p:cNvPr id="9" name="Picture 5" descr="D:\аквш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429250"/>
            <a:ext cx="2357454" cy="1428750"/>
          </a:xfrm>
          <a:prstGeom prst="rect">
            <a:avLst/>
          </a:prstGeom>
          <a:noFill/>
        </p:spPr>
      </p:pic>
      <p:pic>
        <p:nvPicPr>
          <p:cNvPr id="10" name="Picture 5" descr="D:\аквш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00034" y="5429250"/>
            <a:ext cx="2357470" cy="1428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Segoe Print" pitchFamily="2" charset="0"/>
              </a:rPr>
              <a:t>Ландшафтний дизайн</a:t>
            </a:r>
            <a:endParaRPr lang="uk-UA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dirty="0" smtClean="0">
                <a:latin typeface="Segoe Print" pitchFamily="2" charset="0"/>
              </a:rPr>
              <a:t>Ландшафтний дизайн - це напрям, діяльність якого цілком присвячена створенню для людини штучного середовища, що дозволяє повністю відчути повноту гармонії за допомогою використання природних компонентів. В якості таких природних компонентів використовується: вода, всіляка рослинність, рельєф. Крім цього, широке застосування знайшли різні елементи, які створюють затишок і неповторний вигляд території: декоративні доріжки і містки, створення штучних водойм, альтанок для відпочинку і навіть зведення альпійських гірок. </a:t>
            </a:r>
          </a:p>
          <a:p>
            <a:pPr>
              <a:buNone/>
            </a:pPr>
            <a:r>
              <a:rPr lang="uk-UA" sz="1800" dirty="0" smtClean="0">
                <a:latin typeface="Segoe Print" pitchFamily="2" charset="0"/>
              </a:rPr>
              <a:t>Ландшафтний дизайн дозволяє максимально возз'єднатися з природою, що надає благотворний вплив на організм людини в цілому і на його душевну рівновагу. Головне завдання ландшафтного дизайну - надати унікальний, чудовий і оригінальний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uk-UA" sz="1800" dirty="0" smtClean="0">
                <a:latin typeface="Segoe Print" pitchFamily="2" charset="0"/>
              </a:rPr>
              <a:t>вигляд будинку, ділянці, на якій він розташований, прилеглої території. Ландшафтний дизайн дозволяє втілити свої мрії в реальність і знайти гармонію з природою!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Елементи ландшафтного дизайну різноманітні. Основні їх групи: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>
                <a:latin typeface="Segoe Print" pitchFamily="2" charset="0"/>
              </a:rPr>
              <a:t>Самі будівлі, що формують центр ландшафтного проекту, основна мета якого - згладити неприродність геометрично правильних конструкцій, пом'якшити їх тиск на навколишню природу, прибрати будівельне сміття, замаскувати дефекти і вади.</a:t>
            </a:r>
          </a:p>
          <a:p>
            <a:r>
              <a:rPr lang="uk-UA" dirty="0" smtClean="0">
                <a:latin typeface="Segoe Print" pitchFamily="2" charset="0"/>
              </a:rPr>
              <a:t> Будівлі можуть бути одно-або багатоповерховими, одиночними або комплексними, приватними або комерційними, типовими або стилізованими, призначеними для самих різноманітних цілей.</a:t>
            </a:r>
          </a:p>
          <a:p>
            <a:r>
              <a:rPr lang="uk-UA" dirty="0" smtClean="0">
                <a:latin typeface="Segoe Print" pitchFamily="2" charset="0"/>
              </a:rPr>
              <a:t>Газонне покриття, сформоване різного роду травами.</a:t>
            </a:r>
            <a:br>
              <a:rPr lang="uk-UA" dirty="0" smtClean="0">
                <a:latin typeface="Segoe Print" pitchFamily="2" charset="0"/>
              </a:rPr>
            </a:br>
            <a:r>
              <a:rPr lang="uk-UA" dirty="0" smtClean="0">
                <a:latin typeface="Segoe Print" pitchFamily="2" charset="0"/>
              </a:rPr>
              <a:t>Зелені насадження у формі окремих дерев, чагарників, квітів, а також їх комбінацій і цілих ансамблів (сад, клумба, рабатка і т. д.)</a:t>
            </a:r>
          </a:p>
          <a:p>
            <a:r>
              <a:rPr lang="uk-UA" dirty="0" smtClean="0">
                <a:latin typeface="Segoe Print" pitchFamily="2" charset="0"/>
              </a:rPr>
              <a:t>Різні великі декоративні елементи (озеро, ставок, струмок, фонтан, камені, скульптура).</a:t>
            </a:r>
            <a:br>
              <a:rPr lang="uk-UA" dirty="0" smtClean="0">
                <a:latin typeface="Segoe Print" pitchFamily="2" charset="0"/>
              </a:rPr>
            </a:br>
            <a:r>
              <a:rPr lang="uk-UA" dirty="0" smtClean="0">
                <a:latin typeface="Segoe Print" pitchFamily="2" charset="0"/>
              </a:rPr>
              <a:t>Більш дрібні художні деталі (музична підвіска, світильник, свічки і т. д.)</a:t>
            </a:r>
            <a:endParaRPr lang="uk-UA" dirty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67000"/>
              </a:srgbClr>
            </a:gs>
            <a:gs pos="0">
              <a:srgbClr val="00FF00"/>
            </a:gs>
            <a:gs pos="59000">
              <a:srgbClr val="C4D6EB">
                <a:alpha val="0"/>
              </a:srgb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ov3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6281736" cy="419191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Segoe Print" pitchFamily="2" charset="0"/>
              </a:rPr>
              <a:t>Елементи оформлення саду</a:t>
            </a:r>
            <a:r>
              <a:rPr lang="ru-RU" sz="3600" dirty="0" smtClean="0">
                <a:latin typeface="Segoe Print" pitchFamily="2" charset="0"/>
              </a:rPr>
              <a:t>:</a:t>
            </a:r>
            <a:endParaRPr lang="ru-RU" sz="3600" dirty="0">
              <a:latin typeface="Segoe Print" pitchFamily="2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1285860"/>
            <a:ext cx="6400800" cy="4352940"/>
          </a:xfrm>
          <a:effectLst>
            <a:softEdge rad="635000"/>
          </a:effectLst>
        </p:spPr>
        <p:txBody>
          <a:bodyPr/>
          <a:lstStyle/>
          <a:p>
            <a:pPr marL="514350" indent="-514350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Segoe Print" pitchFamily="2" charset="0"/>
              </a:rPr>
              <a:t>Ворота і хвіртки</a:t>
            </a:r>
          </a:p>
          <a:p>
            <a:pPr marL="514350" indent="-514350"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5643578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Segoe Print" pitchFamily="2" charset="0"/>
              </a:rPr>
              <a:t>Невід'ємною частиною всіх огороджень є ворота і хвіртки. Їх потрібно витримувати в одному стилі, що і будинок.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0">
              <a:srgbClr val="7030A0"/>
            </a:gs>
            <a:gs pos="59000">
              <a:srgbClr val="C4D6EB">
                <a:alpha val="0"/>
              </a:srgb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57166"/>
            <a:ext cx="7429552" cy="5281634"/>
          </a:xfrm>
        </p:spPr>
        <p:txBody>
          <a:bodyPr/>
          <a:lstStyle/>
          <a:p>
            <a:pPr marL="514350" indent="-5143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Segoe Print" pitchFamily="2" charset="0"/>
              </a:rPr>
              <a:t>Альтанки і бельведери</a:t>
            </a:r>
            <a:endParaRPr lang="uk-UA" dirty="0">
              <a:solidFill>
                <a:schemeClr val="tx1"/>
              </a:solidFill>
              <a:latin typeface="Segoe Print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14356"/>
            <a:ext cx="5286412" cy="458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4643446"/>
            <a:ext cx="7715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Segoe Print" pitchFamily="2" charset="0"/>
              </a:rPr>
              <a:t>Альтанка - це декоративна побудова з заскленими вікнами та дверми. Альтанки служать прикрасою саду, тихим місцем самотнього відпочинку.</a:t>
            </a:r>
            <a:r>
              <a:rPr lang="vi-VN" b="1" dirty="0" smtClean="0">
                <a:latin typeface="Segoe Print" pitchFamily="2" charset="0"/>
              </a:rPr>
              <a:t> Бельве́дер — окрема паркова споруда або впорядкований майданчик, розташований в підвищеній частині рельєфу, звідки відкриваються мальовничі краєвиди. Бельведер може бути частиною будинку, наприклад баштою з широкими заскленими або відкритими отворами.</a:t>
            </a:r>
            <a:r>
              <a:rPr lang="uk-UA" b="1" dirty="0" smtClean="0">
                <a:latin typeface="Segoe Print" pitchFamily="2" charset="0"/>
              </a:rPr>
              <a:t> </a:t>
            </a:r>
            <a:endParaRPr lang="uk-UA" b="1" dirty="0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0"/>
            <a:ext cx="7786742" cy="54292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Декоративн</a:t>
            </a:r>
            <a:r>
              <a:rPr lang="uk-UA" dirty="0" smtClean="0">
                <a:solidFill>
                  <a:schemeClr val="tx1"/>
                </a:solidFill>
                <a:latin typeface="Calibri"/>
              </a:rPr>
              <a:t>і</a:t>
            </a:r>
            <a:r>
              <a:rPr lang="uk-UA" dirty="0" smtClean="0">
                <a:solidFill>
                  <a:schemeClr val="tx1"/>
                </a:solidFill>
              </a:rPr>
              <a:t> садові споруди для вертикального озеленення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072074"/>
            <a:ext cx="8072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Segoe Print" pitchFamily="2" charset="0"/>
              </a:rPr>
              <a:t>Вертикальне озеленення садово</a:t>
            </a:r>
            <a:r>
              <a:rPr lang="uk-UA" b="1" dirty="0" smtClean="0">
                <a:latin typeface="Calibri"/>
              </a:rPr>
              <a:t>ї</a:t>
            </a:r>
            <a:r>
              <a:rPr lang="uk-UA" b="1" dirty="0" smtClean="0">
                <a:latin typeface="Segoe Print" pitchFamily="2" charset="0"/>
              </a:rPr>
              <a:t> ділянки додає їй неповторних чар. З допомогою цього простого прийому прикрашають підходи до будинку та інших будовам, створюють тіньові зони, які рятують від палючих променів сонця, надають ділянці єдиний, тільки йому притаманний вид.</a:t>
            </a:r>
            <a:endParaRPr lang="uk-UA" b="1" dirty="0">
              <a:latin typeface="Segoe Print" pitchFamily="2" charset="0"/>
            </a:endParaRPr>
          </a:p>
        </p:txBody>
      </p:sp>
      <p:pic>
        <p:nvPicPr>
          <p:cNvPr id="1026" name="Picture 2" descr="D:\кврго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14422"/>
            <a:ext cx="4929222" cy="369215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66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"/>
            <a:ext cx="7772400" cy="92866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Зелені насадження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929198"/>
            <a:ext cx="7715304" cy="150017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err="1" smtClean="0">
                <a:solidFill>
                  <a:schemeClr val="tx1"/>
                </a:solidFill>
                <a:latin typeface="Segoe Print" pitchFamily="2" charset="0"/>
              </a:rPr>
              <a:t>Зелені</a:t>
            </a:r>
            <a:r>
              <a:rPr lang="ru-RU" b="1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Segoe Print" pitchFamily="2" charset="0"/>
              </a:rPr>
              <a:t>насадження-це</a:t>
            </a:r>
            <a:r>
              <a:rPr lang="ru-RU" b="1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Segoe Print" pitchFamily="2" charset="0"/>
              </a:rPr>
              <a:t>сукупність</a:t>
            </a:r>
            <a:r>
              <a:rPr lang="ru-RU" b="1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Segoe Print" pitchFamily="2" charset="0"/>
              </a:rPr>
              <a:t>деревних</a:t>
            </a:r>
            <a:r>
              <a:rPr lang="ru-RU" b="1" dirty="0" smtClean="0">
                <a:solidFill>
                  <a:schemeClr val="tx1"/>
                </a:solidFill>
                <a:latin typeface="Segoe Print" pitchFamily="2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Segoe Print" pitchFamily="2" charset="0"/>
              </a:rPr>
              <a:t>чагарникових</a:t>
            </a:r>
            <a:r>
              <a:rPr lang="ru-RU" b="1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Segoe Print" pitchFamily="2" charset="0"/>
              </a:rPr>
              <a:t>і</a:t>
            </a:r>
            <a:r>
              <a:rPr lang="ru-RU" b="1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Segoe Print" pitchFamily="2" charset="0"/>
              </a:rPr>
              <a:t>трав'янистих</a:t>
            </a:r>
            <a:r>
              <a:rPr lang="ru-RU" b="1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Segoe Print" pitchFamily="2" charset="0"/>
              </a:rPr>
              <a:t>рослин</a:t>
            </a:r>
            <a:r>
              <a:rPr lang="ru-RU" b="1" dirty="0" smtClean="0">
                <a:solidFill>
                  <a:schemeClr val="tx1"/>
                </a:solidFill>
                <a:latin typeface="Segoe Print" pitchFamily="2" charset="0"/>
              </a:rPr>
              <a:t> на </a:t>
            </a:r>
            <a:r>
              <a:rPr lang="ru-RU" b="1" dirty="0" err="1" smtClean="0">
                <a:solidFill>
                  <a:schemeClr val="tx1"/>
                </a:solidFill>
                <a:latin typeface="Segoe Print" pitchFamily="2" charset="0"/>
              </a:rPr>
              <a:t>певній</a:t>
            </a:r>
            <a:r>
              <a:rPr lang="ru-RU" b="1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Segoe Print" pitchFamily="2" charset="0"/>
              </a:rPr>
              <a:t>територіїОснова</a:t>
            </a:r>
            <a:r>
              <a:rPr lang="ru-RU" b="1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Segoe Print" pitchFamily="2" charset="0"/>
              </a:rPr>
              <a:t>і</a:t>
            </a:r>
            <a:r>
              <a:rPr lang="ru-RU" b="1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Segoe Print" pitchFamily="2" charset="0"/>
              </a:rPr>
              <a:t>головний</a:t>
            </a:r>
            <a:r>
              <a:rPr lang="ru-RU" b="1" dirty="0" smtClean="0">
                <a:solidFill>
                  <a:schemeClr val="tx1"/>
                </a:solidFill>
                <a:latin typeface="Segoe Print" pitchFamily="2" charset="0"/>
              </a:rPr>
              <a:t> фон </a:t>
            </a:r>
            <a:r>
              <a:rPr lang="ru-RU" b="1" dirty="0" err="1" smtClean="0">
                <a:solidFill>
                  <a:schemeClr val="tx1"/>
                </a:solidFill>
                <a:latin typeface="Segoe Print" pitchFamily="2" charset="0"/>
              </a:rPr>
              <a:t>всіх</a:t>
            </a:r>
            <a:r>
              <a:rPr lang="ru-RU" b="1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Segoe Print" pitchFamily="2" charset="0"/>
              </a:rPr>
              <a:t>насаджень</a:t>
            </a:r>
            <a:r>
              <a:rPr lang="ru-RU" b="1" dirty="0" smtClean="0">
                <a:solidFill>
                  <a:schemeClr val="tx1"/>
                </a:solidFill>
                <a:latin typeface="Segoe Print" pitchFamily="2" charset="0"/>
              </a:rPr>
              <a:t> ландшафтного дизайну - газон </a:t>
            </a:r>
            <a:r>
              <a:rPr lang="ru-RU" b="1" dirty="0" err="1" smtClean="0">
                <a:solidFill>
                  <a:schemeClr val="tx1"/>
                </a:solidFill>
                <a:latin typeface="Segoe Print" pitchFamily="2" charset="0"/>
              </a:rPr>
              <a:t>або</a:t>
            </a:r>
            <a:r>
              <a:rPr lang="ru-RU" b="1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Segoe Print" pitchFamily="2" charset="0"/>
              </a:rPr>
              <a:t>газонне</a:t>
            </a:r>
            <a:r>
              <a:rPr lang="ru-RU" b="1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Segoe Print" pitchFamily="2" charset="0"/>
              </a:rPr>
              <a:t>покриття</a:t>
            </a:r>
            <a:r>
              <a:rPr lang="ru-RU" b="1" dirty="0" smtClean="0">
                <a:solidFill>
                  <a:schemeClr val="tx1"/>
                </a:solidFill>
                <a:latin typeface="Segoe Print" pitchFamily="2" charset="0"/>
              </a:rPr>
              <a:t>. </a:t>
            </a:r>
            <a:endParaRPr lang="ru-RU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2055" name="AutoShape 7" descr="data:image/jpeg;base64,/9j/4AAQSkZJRgABAQAAAQABAAD/2wCEAAkGBhMSERUUExQWFBMWGBwYGBgYGRgaGxceGx8fHhoaGhgYHCcfGRsjGh0cIC8gIycqLC0tHx4xNTAqNSYrLCkBCQoKDgwOGg8PGiwkHyQsLC4pKiksLSwpLCwsLCwsLCwsLCkpLCwsLCwsLCwsLCwsLCwpLCwsLCwpLCwsLCwsLP/AABEIALcBEwMBIgACEQEDEQH/xAAbAAACAgMBAAAAAAAAAAAAAAAEBQIDAAEGB//EAD8QAQACAQMCBQEGAwYFBAIDAAECESEDEjEAQQQFIlFhcQYTMoGRoUKxwRQjUtHh8AcVYnLxFjOCksLSQ1Oi/8QAGgEAAgMBAQAAAAAAAAAAAAAAAQMAAgQFBv/EAC4RAAICAQIFAwMDBQEAAAAAAAABAhEDITEEEhNBUSJh8BRxgTKRoQUjweHx0f/aAAwDAQACEQMRAD8ASeC0BgjHZIlFsr8LEFKrkJL8p79DeA8QMpQ2etlLbKORzap2azhqv3v8q3SolbT359J6T6XfUfLvJp7ZzzGe69M90O99l7/HXFteRMmbdSUPE6cN0tlkiPcuNX9Dn5z36aeaeBTUjP8Aj+8gJJKIxzKIfPdeXpPqaMnUNWykW3iKLTHd2dql4pDoyHi9WUSc5kgnxGrcc/nxfuvHUa2f4JpaKvEy04pHUP7uS7sND2yZLb49vY6X+ZSvUKWUcxvtw0HtRtp/pya51txEIJ6vUNYorvWHjB0Lq+W6/wB4gOoNRjwocDziVNHxd8dOpWTsR8Fqfd6cNZ9UJso7XgpaL+Q+Op+Lhq6kZyEl6yeO+22pR7Jn9DPW/CkPEaJohskO/cVVg9vq/v0ET1tHfGK0Y3UUxlxiqyZ+Oom6ZGx55L4iOoSJ+icfQlK49UMd30yEc4Dv10+npLEB7clU3k22WFfNdAeF092l97EywvbHlecdzOQ+ervCTiaWmn4UKyPs/p/LHt1jnJvRFb9IZGDHErr2f6PZ+Tqs8FEFM/GbPn5+v8uiIykcLn2f8n+fUYCP+rf+X8ulxtdyllShG43UfxHx7nyd6+Hv0Nraxd83jH0ac8eoj1PX1JxWUdvpJSlnARLz3tMfhLx0LGQtAArVZLQdp8fHvZ266GJOxiehpNsb5JGPyf8AydA6txjKfARPp6Rv657fJ0Z5drxZz09S2DNrO2lQxLIc5w8Ht1br+FjEbnJ0j0zs9ek8Bq6d/N2NSLpvHWhMjTaAvDTSBL8DKpVuSjtGLlsO/wBL6v8AE6rujuFp5C6c1eMte/6vWeG1JmqkZbGPctGOKRMJLCWZtz0R4zwqwZb1lY4kc4u48GMdKna2D2KvuZZz3zKSV/5p4x+9utQMXKNLK7ZOD8XIRAvvu6r0PGEXHpkmYSMPwSTd+SHxfazS8TCyUQjIu4LdhywXDk4S/nlEXrSQGwXxfjbwxltSrKSNVbT6eLw8L3xYmt4SUi9NuUipeyYt+HFp8dHaXiVlK4xiFZzWK2kqS87mjv7F3dqT09KLulqbiNnqFk1aNmOqtcuq3Fi2ECyo8qeyjjF8VIKe19b8T5Q6e5UjGUW98olucgNlxItciPPRGtpbNskq5Hq2vGWr9hePp8dLPN6nqRkrtjtS8Wl0Z9649joxutS6eozjG5aeUXW1FBKiIMF3d7D9HnjovW1ZO6Mq3gFYLVxXekfyz+YZq7NSERdsvV9atV98IfWsY6Y/eLKSRMfxJjAA1aL+L9X36XKGtr58su2CEyKqn+FUrN3OT9O3NY6X+I0PSXA9WN0vTIRuOVzgLH2a56YzvU1FyQh6bEH5pcW8XXR2nqxiseBMRxis3Q8lvtjjq18pVerUH8PrrGMgym6va+98XTx9TploSNh9H8z3z8f791U9UiyLA/h497o/O/36q1POtISBON2Cdx9v1/fpLjKa2G00ONbxFlc378hmnji7a746p8v8GgbttVRtM5rddcPbv3y9Ax8wl96f4fYI3jir7V/vPVv/ADuO/bEuvxc+m+2C1eltSWiKP1aocOphMd0+MZq/npXr+FjPWJZSMBCymlqx9kuz8+g9TzrT3MmYRcZs78Unx1ZoeLjOCkgONw8hn9Kap9/nqKEiz1Rf4fxESIekKwEu38PJfFdZ1E1omNpjHD2/PrOjyoTQo8s8a6c4Rje4uGoVcqVbqrGl+pjv048X6fSDJlLAf9VrbxGJnPaznpb5d4CG+E0l96HrVxLMakX+f6dOdXX2puj6SzecU+5zFsPc9vbpkr5lXYMnYo8TLb4nSioaf3bu4I2biFHJUij8ul/mv3ispRdOF1CDtGjunu+/1OOTfNtS56etK/uzDExIi3sc8yJJKscB1vziBq7ZRN7KpYQwAWX2tuk79OUdn4RZaNAnjPDRlrOnpic2R7XuxRx6cV9PfqjzGTAnxGU2N1ZiC7Y25sxde/16M8T40Rj6jUZRVCtoCFPurdfHSXzWSGnDfvjsjpyH3G+Of4qH4Tt1eK1ImQ8r8X929seu6OARD4y/t7HXQ+H/AL3RxHcyYy243DbATHFx44/F2uxfKTRYS0tS/VIkyxn86+pnglj4YhHTWn0kSMaqqNwV8qyzffqS1lQHqF+UTmUMQiR5TGGqfi+H69Z4uMX+KoiWUVZwfS6/bjrXg/M4xBCMhZ3FvMX5HnNduqvGT0yZEzHdfLYJkvjDjvx3vqla8xVq9RtoeI353UX3s/d6t19eMUCpd1bhFu6IyfxXnFZ+l9JfCeMmDKUT7oDArKS91nJ9JUr4PbnqTqR1K1c3BYhL07R5nV3nL/rb0OSN3RZQQ01NGeo/hSyW6WZVhcRjigrHLx3rpLDw0pQ1Pu47ZSkMI53bNO90sfhWe2OAqk+vV+E8KBTKmZchMxKwbW+ZU08lfTqPgfBaZ4nT1Y1jTlBSSbiIbbi0EQNxt7rzdGrFp+oPIcx4jyOW+REXOwHMh/EhtpZRSRdJcW6OnfjvKdQTUgRlLTuOoTkG+IhfpsY8boyMYpxHroNXyt1pWRXlVijmO2x7u1M19OsdTc2xiO7dJHbuoqpYe3bprkkWUTk4+CJaZPTd0IqVL/3IHOyQ/iiSWpB3CjPQOp4tk1IN0f4oS9cH4ivrj8D9K67TV8LCNEIWy5iUHOZyS2a3WG5Y4eknnXl96sdstOM5R+8J4i6hi5Keq69rlhxX4a7sMkc7/ad9Gp6xcSC//tAUfqZPbomtpL1IJicm4/nzKJ/1V256hreMZSkFMo4Zm3URMbZg2x/6jn34OoamhCRu05MZtVtVi+21QF/6bWsZ71lHyV5b0CfCEYD95PuydzKRUT1BJs4P5dL7NVtIs4qwBlSdotmH2x+vXU/Z77FeI19N1JSh4eM/w+iVyMep07PpTt/7arrpvJ/+Hng9FZzhHV1Fu3EO9Jp3ti1VvuYrpM8fe6YViPKo6rrJqSkp6Y1xGNskrPNJePa+erfC+H1KsjBiLcpbEG3Az+GsZ69ln9n/AAaMfuNKiO3EAo9hjSfU6D8y+yPhPEaX3cdOMZDvhOJbCRdI3kym26r2xR9L0cgvEzyjXIasZQDbracVHiNILfzgwfGeTq/V8UwiR7Rjb8rwfqn6dH+a/ZjX8PGUtSGLPUZMUcnFvvXbrn/FeLiRJTltJS5peFjDBluVv6+3Q/UqRncXswmDqQwiRMqZymbp9n8u/Q2v5uSRo2PCnPv7tXj9HobV1NaqhKTETcCCPZjKR7c/NdCy0pFamo7+wencvzt5kc3T9enQ4VvWehsWJVRLzPV3SHFmK9RX+HPdx+X86fCVHVGtyZ2t5ezjnt0THb7Mv8JcT9aPp+789V6fgZakzThBkyFwW+7WRqm/mzHWvp8saQ1JJDfW80kktmpKFIEc3K2qqrKpu/euo6MtRHfCKyzdEXHCUZU974OtvkmpCVzgwi8+lAfcutq+3Z6J09Tlc1XPevd6w5Ki6ozTyVokKZeVqTyo983V2G3v+vbqvwngdSCwtY1++VePc6dffXX6H1x1RPxQZrc+2c/rwdRZfYWsrFbpS9g+P9vWdHf90qfYCj9es6v1l7B6w0ITuMJsb9WeWQDtJHeOO/t8dDeM8y1ZBp7CcpYSIrfG6LXJzx+fTbR8QOpUZQ1d1EZBtoWvxU4JW83i+L6G8b4OenrXP+4gj6p6mKJBJxJ9d5p92uaFLhmt3ZtfBtNJv/0S+b+H156pFJGnugRbq2yJOhx6sDL+vTT7qenCDKKynKOnGH4aVGqM4TdXHBwdWHjdgTZQakhtks4xSweMsQrnt1bq+YxxOctOMovoWXGMpG7FF7YTtb06eC1TZd8Gn3FPgvJ5btSLGpkFB7oWV7v4UOc55ekOqfdT+71pEiWcCsW3O577jJVd766OPmMo3Lc7N02K3k98cegI1xR831V5p93qIM47g3A1b/8AJb7J/X2ChV7iZYVtEj5Z5K3t1GJqIEFUxaN7bzZX6XV5L828G5wsCU/VXpsULfkiNtPVPh4ataU9rtN0hFPxNLuVIhhsM38Y6PyLwj4rVl4aW1Ij95Ltt9KeqHNjGsjlzjqOC1bRfowim3Yq8q8qY1AzKxccjS+yAqcn8uiNLyuM4zlCMpSFM0ZLoHhtrh4Pnr1XybyTR8NAhpmADdIN1HyBfF/v1d43yzT1Y+qrOJACfF+3RUYdwR6aeqPNfD+VRIlrOvTiLIEokT2tQtPf2Po5+zv2Nt3zR07uMeFO1YNp/R+nTXy7yL7ibOerKcC2It72Vlt2yx2z+dHTvwGtLZnTYVgjUSgaOJJ1HyRqkWyRhXpQRHSwcEQqk9uOfbqvW8fpmJJyY9nt8FVfxXQXivFt24Dk7/o84vv0n8T4meorG4xX2v8AC444urTt1zc/9TWNel6khi5tx5qeeQF9RX5/tQ336p1dOGvFYVCV/jI2fNjV49+kJpRRSpGBHP7Veec9a8JrzKlMiSfxRvH0tC6PjrnY/wCrZOb1bfPI54FWgX47yo0tvMjmJGqzdrixBxVV7mOlXiPLd/qbNTbtHdKPFnqS7UvIc/t1HgvOYydrg4bvP6hfS/zPyphwb4yn6I1+Fchnh/FwOP067uHNHKrgzJKDi9TiPE+SGprRhpP9/Jaj+OfpUd8sJp1bcmxSrEDr/JvsNp6MzW8QxnqllRP7tybZSixuUzi1rN/Rt5b5PDQZajt+8kHY3F4rdbf1+vUvFO+y8PJjJ8P8PVOK46GBV3DCFmeY+bwK9VcrxQBaytsPryp0Jq63cbUwv4X4o9+oRjHmKvwZoo9+1Gfyz36A8u1ZSdWRWyM9unG5DjErjIuLv3NiiInPXl+Izyzt5NqNcYqOgZPxDK4yqV4SLRxy5o9qvv1fDzNj6jKtUFbQeEusOL6C1BnLbLbxxdd1LL7e73F9+qdfRdNo3ceqMQSS8W0v+XudLjmy9m/uX5YnWS1d4xTdFKRqsmRvD1579rv+GfrNbw9yIyZfc0BETG0MyI5CIXnHTXwpHQSWmVRklhl7XTlPdHt098v8fKUSe1Bci3I9smMlfr369Dwv9RWTTv8A48mXJgo8UhplygwqKbqtgzyq7m/VdSzHOO9dQ8d4KtFlB++Iyp7T0x7akF96LGn44PSvt79ntDXlHVm6hKZskRupEcl4cj2/y6H+yf2G0CX3mpLVlHTahulQ2cKUoHprAjm+Ouys8HpYu0ttzz3wH2c1dWUTThqzuR6dqkRotTG27tUPp05l9lvEaEb1vD6gF/w7hv5iSiZrn469f8P4zThAhDaQjUIxjwBij6cdGOsfW+3VVxUJaJhd9zzf7PQdXTDWhKIVS7UlyFSG1q7KPjq7xf2X0ZyzujckqNU9qKBs+eut8X4KIm3ijB2z8PF/0+nSvxOmmpFjHdzk20N/Lft06LjkV7meS11OV8X9g5RLhqWeyUh39XGPYFehPE/YLVlTHV0w72SK54pb7Z9767bxHhtSQen96/bnqzy3waRiajGCXdt4vBx+VP6dTpQ8FXBdjz6X2NY4l4iNnO2GP3l1nXdeN+z8mcmMYyjeHBf5X1nS3iXgHKvB5n4vzLW8LPT2wCEjcKSlTKNyPvJGWs4spffpn4vxgz0GPiXUNW5ajOJthY+t03MZS7DX4bMHQXhdV0JRqU30jKKMt7wso2DA4Grr3oobzHU0pQlp6ktspeolCFSJMlle3aF2tWig1jFFljrXz9jpfURbev2LfMfCyHfKWt/aR3E9OAx2mLZXilDGQfyJ+YaOkTNOcNOUpX/eQ1d04Tlmpy7cfhLD059x3x8dQYaTFjbSq4Ule0WpqZ4aX8rdbx2jp6UtIKlqAamxjGJtHDa91rdnu+/U546heXGm0mX6Xm+l92kdB1Jxu9sWYRrdFmAXALGuS6xjqrS19E8LK5EtNncglBlshJBqUQMqBd7VrofwE5acK0dWe1rEGGpad5WZTBwY+OpaXiiLInOLKUSKfd8kW8RUDNfh4DqdZVqB8VFr/RGB4fU04hrT0tWMSWrpkWUZSkHpNqbH/wA9s9n9hfM/u9R0mmoSkSbtIuI+tEs9VW1+XXCzhASUmCxEZSXdU1/Fdnf8UvbHTXwf2hjpa0JehsEEdkhiWQe0pFSqRm/nCpzbi+QS86enb8ns3h/Fbo7q7GO5fuPW9TWsRpT9rwNdUPjSsfh+Mc+zw/Uf16u8NF2np2nt3Prnn36xKUmuS7ff8gop8LRJy2Yq/T9Q7e3tjq7V1l4H6n+XVWro1qEk/wAvz60+MG0uOabxx/vn98dKw5ZKLxzez/NfktV6oB8f4u5PpeKbspz2rjPL8dLvECFRUTO/Fh+fazorxviBn6TfcabeJxTFGeLH2o6E03n605z+hzng64PFyvK3d/Y141oDQ0aYolsfxGarHvV/5dT/ALM8D+dDlz37V+306t0dK0KoTdecrm85r+p+XVZ4c2Md23um3FKX9FMHa656zxjJuhq1ZvQnqEt1xxdoVX0Hgzz2v9G2n4qMokdaPfdd1HDZIV3Ga+ueekGl5kaekRgrUtqajUst8xDdhQp6I0NYdKaVJ4lKQpGr5rF5uwzz89dPh5Swu1LT5+wM2Lz+PIz8V42LqNzIHZstur9NFP59zrcnRy/eZrnddn0Pz65zS8JHWM+JyKLAJMY/xVWIu308Vhsz1bDyzR2Lqznq+/3cKViVLEbku3kilF9Nk8c59td1RnqcVVDaTGQGnTG6uNgvwhn3x1ucozjF3YqgLif/AOnHSXwHjvA760ojsNrGGo0e1xG7/rhzjo7yzzzS8TcNOjZj8i7STQm768P16y5OH0bin+z+5Zc3cv8AE+URRzKM/wD+wc83z9e3+fWvCeFnpwiTXUlasnbRk9iOCNc+3LykapPc3Hddldq9/r0v8d5oaGpCMxiTuqcX3EeXP6X9eskY5Jemv4GRg5OkGR04rupc2ZXPbj8+jPDz22bbH27e5h9+hNXUldrsA7Z7Z70B36v8o1JzpiRlEa39qS8H+zjm7GcKp9SoLUXPa2XeL8GayDf3UXfLHsPpFDm8ucFd8U6vih9GikIltEaM80Fd+/z36da+myjlo+M3n+vWQ04QCony0X+xfXocmHJJcidLdvv9t9jPGSTutRd4XTIuba788tv+/auitPwbtotK/ic12B/z/O+rycHEai/Q6h4rVlHK0cXivrl4r+fx0MHDdFtt2vb588gcnJifV8WmowkR7Ugjbxd9+KzjHVzn6x5r+H8j/fHXLfa7zLTWKTV/F6uWsY7haf8Ajp75F5v9/oEpgPEiWMxC39/5nx10eAlpJe7oz5H6qC3Rzu7D/Dj9ap/89S0uHbeTsPt9MYDqWpKS5YntWX2ebzk7PHQk9SLYRdZ+KYj8qGmfrf8ALrotiy3/AJoGPvIf/eP9es6R6fnnipm7S0Ium/hd3IYs4w1ZgxXWdU6iBZwWl9m4gQjq6ptnvuwvmrC7KMcn4urPF/ZllqXKcym9pHT/APjGiLce1U85vrIedQ7R3KYpl6vT3JX9K+MPsT4fxLqTa3xG6f4TPwMY5ff3y31w3PLuyOMkBH2a0YabDdMzKTtlYqFu2iGPSURPbrZ5RpAaY6jHjcyln3c4PbAGPz6baWq3FU7HvGVf9IkXlOPz63PxEGRFJZq+DsWBNN3qvPx8ZX1smzYtsGn5PpywwNJo/CcmHIkiS45KzwpZA+zeiJL1EiqfvJZOAaR5QHOQ46LNIRbec1XH/wBSVGKrrNLVjuDO54Mt9uJXS2PVetO9wXQP4vybRn+PT3OS0jae1yigtW0WZ9+hYfZDwtsjTtoCmQF90urr4riuOmetog/L/DKU41n0reJNWVjj56rqxsgHbK54xGm8dh9uj1MsVaZa2PvDeaSJaZaxaimKQpccXX9Pp12R5zBjFxtWhFT9iz8/69ee6NbokUVDjJfwimDnOM49n3htWDtnP/3HKX2x+na76w9WXDylGK1fn5sdKHrim2dfqXKPGK/Ppb4nyj76CVcnhuVCGG+T8v06L8B48naYAFv5P0/8dZqebR+739m6yFvfLR83Z1ulgxzfUnIqm4ukU+E+z+lphuWTlzJq+9Z6Jj4vSSiMaH2K+t+9/r1ynj/OVQlp0cbxWscbSLGJxm6w846D8H4ye6cIwdkUYylVagBap6o1g+cvbK/rMePTHFKPnz++pdxlLWT1O3dXTnSh6fw3VZ4p/LoDzDyn75Nkoxi2ahlx7gNbr9/npDp+afdyXUWTJbCG0iGKvdK6eHbju3lJ8P5tqWy9MaZR2nqajLavPLK/rz26EuJx5F61ev8Azx9gxUoO4jjV+zGhKO2kklXa/nt4/SuuY88+xnitPPhWOr94u8agxyEauVIC3d1V+0em3/qHTKlF1ZCLeyaBV3ZDPaI0ltX0Z4fz+G/aO5usDSPfHGcfXrRzcOn6kvHzyVud3Zzvkf2XdHw0ZS0ZiXq6sZNrNskBL2jUbPShzlXz/wC3e58aT0VzpjM09RNzEkMrgelqRd5OXDb7ueKG4p9b9uvM/tN/wo1NbxOpr6XiYQ05XKUUnY/QUmOXtnt02MIY8jyXpTu/ngs8rlHlZ5jDxGrKX3mnKQ6cElLO3NstzMySlVEuc/HXWfYHx83xGpqznKNm6QNDFc1GqnG1ajVNVXbmPHeWamhqSjq6UwuUIxiVuaS42G6Kdw7r26K8h1DTnuZIVtS0ZHtlBN3d4sx26fnSljfL32Bil/cSlseuaXnF36OLs9SNdhQpMH16jqeL1NSH9zow1W/w3mXNMd3palbngWs8j/YqUPE6kt1RAJMIpcgai4iKfl3PjrtCGhojKMYRTK1VXleuVh4eTXNKVLvZvz5scHUY2/4FH2f8u1XTY6xKJixD8yx9z/Tp9p6oG2IAe2OhJeabrIpiy9xj5fjpLqecu33kCy236j6nJ3Kr8unKWLhdnv3/AMGGcpZZW0H+M8x22V6oy4bB9628dnNdDT86s9MWn/FT9T5f9elcfFG0yndt+MnN1nqmWp95TEqB3979sf7/AJ8p8blbbWhbkQTLzTUMzFqWED0mbx3+ucfr018y8x03SDVkVMwUqpwjVHJnrmdfXkO3KBhxz2uv94OOj/Fam7R0W7M+3Al9sYL5T9etOLiJdKXNr/0q4q9AryryLw0w19aLKR6QyFF1YfifU82dPUhCOzS0oRAAKIAc1QXh7B0F5RB+7FWueDPzy9n9+jZRC2s/5nPy/wCRx16fg4cuCC9jHkfqYu1vBXhTat7TEf8A6j6n/uXHbqnzPRuBpQadWWy49o0/eI2//wAYxKMLHpkwvOO305+Kv/eOqEDV3S5rbG7x75OFa+age/WloUSjoUBFkRAANtB2CzgMdZ1L7w+fyCvy6zq1ko8r0fG6emUO1XMc54yhZ+o1WPiM/M9O0Q3BuaOBfTfvxZYV3euRj5qQk5dpKQ2U88ZV217+/BeNT82VBQ3NSk+qh2vf1Ea+Ppz1x/pWOcI3qdtqeJN0rWJ3Vw3VZj+7zhw56qj5nuSOIOGmbKv8RLbCx70EisL1x0/PmMlxP29Vxc5UvHwXj6Y6N8Rp+K2xY6Wt93LNbKJEsR4Kk4BavgvPVlwYHjgjpNTzaMKqBJb3ZZJfNW2UbuPi6rqvQ8yUG8NjdN/W81mq4PjL1y0fNJMpQjDUWCVFfUN0xYxG7wbPis11HxniNWDUtH7sQZabHbAUY2R/he/5Hx1b6Tsw8sUdjHxbtqVSiVXPs7NpKqqSK5+eh9bzOUR2/jvfJzGirjIvnJJ3Z78U2u8q+yXmGvETS7VFnIiObrDmKLeOKDjp9of8Hde3dr6diI7Jbhxzbx9fY4z1ZcHpRKghToefMZbtycEoibs001zg4tf6dB5J5pGMJy52WiF0plpu1Pivp2YeX/8ACGIjq+I1dSqDaQ0mj8O6QsrPhH5x1X9pPInwUtP7mEDRkJnNOVVvKj+LHH06xcbwSUOdGjDO/QdD4bzWJpRhuduSUwocd2jbn9ntjpf4/wAXAOd4uYHJT7BjJy/0elXh/GsokTLBunI0YwPNnUfDznKSx2xnPg/hk/kmVLx3KrrhzlKSSfbYdy0w+fjZyGMYS59RGUQezuPxU32KcHVv346d3up2pgpjyYOe35PS/wAP4We4nKQUol1VOSnv8/Bx0To6cNWTtzR6u6fAtFcY6ztLZdixfo+FjOBJxu/EyM/S1y/tj56sPA5WNBKPqqQ3nvzbu9+9/PSxnEUNrL3L9OOHm+9r1d4aEcVMJVbG6WRy5c1nh4+MdDlIGSlMJtJJsxICQODA7fbj+fW/D3KMSxeGj8P1Xn8/fgx1V4dlIjOCMHPq5OXuqAri/wBe8CbFaZyiNsarNY7e9cf69VdvRhGB4mUYMp6npgWiRyVl+cYz0z8D5xprH1XhtBocUEpB+K8UU0vHXLeZ+PPupy0W9WWI3uKffJ8fv+fUzVuWR5oSU35LXvx8cda8OeePV6v3ZRxs6/V1dHxGjLR1KYIwRBrmONwhI98568w8f/w+1tDxel4eMR0tSSaOuH/ttWbzvtC2PfsmK7PwWntle8I8haF9++Hp14Lzhn6eIxxY+35cds/t10OH/qUZemS+33Fyx+C88JDR0yGjCGnGJ2AMGVbvsZcvz0i8286jHVPDzlHTlL1mZLIHO3iOLLM839L/ABfj9rJ9ExjVylj5sP4a96x39l/3kUPRGTHMX0u3cA/dyOYyDtXbqnF8VFpx83fygxj3B9SNxTTEi7vw+8v4qvkc5+nWnSlLTCbu2IuEJbaac8Iduf06lqznEEXTKfTj68dnqnT15EfTPcRuuK73ZzVv+8dcjnlQ5pF+myQK2vDVv1P9Oo+P1SMNtxv8W6rrvWB5454X6dB6fihHLd8UC0dz2/n+3VU/EbcsQtc5wvwGfft0VHUDCJay+qxPZyflnirz0QeL3xhpkatp496v6c4+nS2HmO4y1talgzZjPf0306+yZv1PvZMQhHafFvdv2R/M66PB4nOXJ5r9hU3Ss6uBLBZtPjNVgvB7PHWamnL49uD/AG93t9Otsua4XPAnfFBfb8usJDFafb1RcXjj2/p39vY12RhKNaTCO4v2v5+ll2+9/l1vwyxiNG76cfBfB1T5hZAoZg2kSP6hizJxfQ2n4uWLin1x9SnPUQUE6ni5W/8A6n+XW+qZeKPj9es6gTm/st5T4bxGjetCM5Elqe1L4adu3sYFaq2qB34b7LeGgrHTjGkRI2CFDFrNVGs4xVV1DyjyOOkUM4ijn01gKKcg2nc3YS+mGnKfGEHLnt2y3u+gd+/NI6JJgerKdPy3QjUYkeYu0doU3mIYDMhe/fF9FwjGLkiWZsd1/MpNVVWJWPy6rjBiMpTpe9UYzwreT3HPxfV78pfuYW+T4LHvnj56NkosjCrozxxxxh71zz1Hc7dgBw1b72dgSz+fWpacs4yXVSznnnjnrenp97Vuuc/K0c01X8uoQmaqcBt4Ka977Xfx8/XqenO8v5f55zddUOmZyX83jDnF/r/p1s0mi0e+Rc+/IVnjo2Asl42Ne6/I19fbh7dCeZ+Cj4jRlpqMZFljWOFyKd+3REYNdzt2arIe5l449uqtSlD4xiT/ANXN08Bd+/vXQlTTTLJtO0ea+H0p6GtKMmUQKmGCViEs/wAI+oTt8dFanjIsdtblpk8OQO45x8cHz07+2vlcZxNaEWU4u2VIY4jgbUWrzgL9+uN8F5gxhskkY0Cu1usREf5rh68txfCuE347HST6kFJfkP1PGzxEk2Z22NhX4TParru9ah5hIkT2gbmtskariRX9a5voXWjGUtxHTi5yRpT6966sdWMuJQhWAlkb7W/yvv1jaXgohl4TxcGKfhnLLa1Xaxc3Zkrmu3QvmejDTlAkRG84jkkJhsQX2bvjnpfraINbrvuqHFlc13/bqhnOoy2xUMkm15WMZOInvX9ejHH6rTCPvC+IqwkhWBbF77b+AKv3q76L0/MJSCKxJRavFViuPh5x79I4TGMPSbnkilRMtkX8Oa56g6wv4Wo0WxFpc/HHb2B6XLFzBH2pPdJIwK5WIJfb0/xOKX479bdYwq7kCngMc38cd/jpZoz2xkxRr2ijj2iquf1zheTvC+L05QbjnPs91w9sUUl46XKHclhMPBTEZSS87V4X+Hv8966v1v702wE2SuxLWLYlGLp5elEWaSJUETGUx34cmePr8dFw8zLCMSLdWVRgo54x37V1Vpp2tyBXifERiXqK6lUZbWuEu8/756W+C8wkaUSJPTdpcUaGu+V53PNoH06nOYyzJl8mby/4cy/c6pl+J2LIFHDGi/n9ejHZpgJG9af71v8AHLHftiivijjqZ6JU3aZjFs/lhy/XP50S1yVkkjXNWL24xzijqrZGO7kgSXBWZc2naz9erV5JRvW8XBzHc4ojwHvmsd/p0N4jxMnn2qj/AD/Ln360tNuIl1a9+/HHfqb4Z1JEI88+kk3XFALntjnp0IXJJEeww+z/AJX97qmnXpUZS5Q5W8hfBeLevQfAeEhowjCMage73OVyBb7UfW+uB1ftlPwkfutPT09GMYwTdHU3ajL8U8yxwvsj+KOOlfjPttPVE1JEozigQPRt7SCspSK4P5ej4bHDho29ZPuY8knI9M8d51oQ9UpxUpds9zEk7STE7Xi+kPift1pxm6cdDU1KHO6mVYuJyxw5xx151p+Z6d+oV3HfOP8A8Vb230RLzKMV2BKKPqIgqnFSr8/35OjPi8j/AExE37HZ+H+3e/UkGj6ASoy3MpnFywEU9ovf8o+Yfa3xEk+7jHT71FJrfI3/AJHXKPmcZFEm8XYVJbv6Hf8Ar7Q/tbJjX3cpY4Zeq8FZGyzF9uOzllxGeWl0UcmdN/6tnD07t3e5bZKuXMQOXiscdut9ctPUleZxPrsv97f3631T6jL5+fsDmZ6195EZW3TaVXb0ny49utBxu3BfN1uV/wClvba8/HSTX+0+m1J3bDIURlKS0FXVBm1rPx1HxH2xuP8Ad6dPbdk5OaLqnn3rkz12ZZ8cdGy9ofR0CC7I1fzP2qgpxXfjN11bLUkOWjN3Xs/T9+1fNcd4j7VpMS4ixEFfUZq2TtN42Bk5pvqvxP2k1dXTIyuDIHAwuuakOYlCkXN88Cp8VjROZHZQistzeC03VHHtRjnnqEdSRhwucH4a5AvdJXvVPtfXGaHnepFYsnUlN/jFp+NjdtvpyHb2aTz7WZyd977fSbWzADViYKHNZG81+sg0gc6O7h44VAXMabM8W1FcGOe71L764/gbTIvH6c84fmx7dcI/bTWispMJR3Xsfav4ZIpTml+lYOifLvtzGUyMzYRfVKEoObyyGIbf+23He76bjzxnsXSvVHYrK0o4rF3d8c29u9c5OOtI/wANWfLafr9MYvoHQ8zGEZSZCn8W0eP4sVYNofTNdZPxMaNvfGNpg5yNHJ+uKetFBovlKM1jLhM7qSQ9n1Hf3x2y9ef+d+SQ0FY/3mkoclxlztW80d8NPXY6/iRGmXqWPpVFMN1y8YffBmirxfit2JVKGLEWNNfw4FvcB+fScuJZFQzHNwZ51p6cCJGMxpr1lY9s4wY6slryjuNhJUqgM4x2P911d9pPKIE81pxckqlt5rt2+X9DpYau1GGnJoQBw9twcHx2LX2riZuGcW37m1JSVxHEpPBONmcdnuFUCCGMVXUNPxbudumMhYgGAfjhT8856BdaUXbt+alWLwcPw9S/tUhuG4w1VXX17811h5AWGR8RMRqJq+8YUOeJEsfv1KHnUr9TCULUCJkQVW+bEDFCdL9XzOc5LOkoDHPG4cYwH79XR+0UMQlpjt5dqc2Y/JP0PlZ021+myWHevcTCFRxTRWCR9UO/+fRBGUjfSRc2EfcMctA/06Tf3erP0m6n0Mr3R5v5qlLscldS8N4+MJbN0Z+lhttyVJkP1Cvj01yWOlf3Xt/sDYxZ0VunV8SyvYc326IZxy5IvvX680f6vHSjwToxin3eotlTu1us2uXv+vsXPTlqN/eJt9W1xWM1LtuC+/0rpcsQUMTxEI22p7RX44j27ZfnqPjPF0S+7lteAL5O/FXXv0HqznuAnHTiYaC5q0DZjOKOb/WjxuvFGE5Vv9OKNpJo931Z/fJ2McVtAYZreP8ASSjD1e7gKDsc+zXVUvMmWLjJzdLi7oO/bqX3BRCVtVf8S/1qs/v0N4nwiGEjWFyv5l47fr0Ywi+32JsW6mtuNtRr3DIt5Pf+fXb/AGe8FLT8IvrjKfqkl70uwg7PS1u4ulHClcX5P5XJlKWrOO3TTvmVclJ6e/YusPc6ifiDYxZbMbkkkdsRtM2By/Qyp12+C4V43zz8aGfLkvRHk/nHnf3s2cgqagXJCuKlKV7S+/sfkN4fxxFiMQY9y7lnA1+K+xfXU/aDyTQlrRjKaWKakQdON5Yl4tcuO4mEeuX8X9ktYSWnqRlpz9WnvlTIqt21jRm/2638ka1YmzU/OC8uysZBqv5/X816nHx4Fso+8bjuZ5qzlGrq6cc9DH2X8SpnTpa3bwif92PSfXonR+zuttjKSb/VUhKDvlBumyh5clV0v+0lugc3uWx8Zbul2aiRjl3FDtfg79/cckf2uLqDF3OyMlBgQaKihIFiqc5xw46v/wDTogvJGz8TKTIKGXbujkpp70b4LyOBH1bdKRt2yjJfxYIpdRzzxi+M2t5MeyA5pAH/ADX2hJK/h3h+l461000fDaW0rTJn+J1DP6zvrOkdaHuDqwH2pK3aAlEebq7vANOfr9Oq3w9yoePe6schuHHLYZpvrXhmS3TCuOFcXdDjvz/PmyepJ3b1rvLDwZpfU4zXAfp1ilNyfMZ0RJzi4XcYIjVuMov6v/T8V1Fzti6dPF4us5ifvnv+vWOo8Fpe1eH3/iS7XFL+1dS1dQLDd2ysCzs/hy/N9369GKezDuQloMIE1xLDcgqW3jcu23KfT6dVQCFgxKC8Eot5MjXcw8dvbrNXV75s77m4/VO3ZKTPfoSOouVsjxuQv8ijjscH16dFc3sTvRHUnGFYZvvKntZhxxn49+3VOp4uTPcyuqRZBwXtM+n/AMY63snlBbRsF+HAYe+e5jqp8t1p1mSh+KsBwGfwp2D9utcaXc1JKKOp+zHm9k12EJJOTJld95HMW6FwBWArrptfzBN2KHjOe3y/qD74xfFeVbdKK61xGzmr+dte7F4rn83fjPOzTsjDdH3JemRW69xGuGOfntk62xyRS1YGwvxOo5Kyl/hkXbeXPGbfq1npfLWUxLbwxzGOO/NXnhU54wANq+ebiX4DFgtvZ/CVZbZ7vv0PqSnqLJlsDN1Q0OEdvMZP8VXyFZo+JxLSyvOijzNkxKaZGalLPN/lk5x9K653T8p1LkAw00xPgxSl8GVb+Pz66GcVtGj00wWkOcZaKM1f16q1/DfeGyapIEE5+qN5q6231nycTCeiLwzKJzsfOvCoDu05AXL/ABPDfuXbbf06Hn5zE1GBKE7KFTDz8i9sfTp+eUaMK/u7jW0PTK3vQ5o+vbqo8i0nEIAF3voW/ogBf7nPdMnhlvZZ8T7COX2pjA2yjG4yqUbRw07O30z+l9T1PO9IF3xcZw3n2OWvc9vr090fKIw3jCJGX44xQJXilu2eP3c+9ej4CEYy2xp5+aoqNvfbmuW/1W44PDK/UMV+G8fOMdzCUTduLn/Diu2M/wA+cdA+RaNy1Jy05RJSQxGIHNYzeOarHXUa+hduzSa20bWSLnexi04e7WbrpROASkU3aKF2t8ypsctjwvPTIxTjJR3f3LRy8zJy8QDu0W6dsi8QTlled2Xjms9MHxxLQkk9OM0oLKvJZ7VSF96O/Q2h4CEpSNvpknLmS4cC3Ulz3Dpl4byjSV2hJPRIIlG7O3bVd/2lxmrrgozrXYLzUV+E8yGM90YO69153Acr25ff8Mc8PSqWpH7yVG+PqbWqlulIju9ty0vG47X10vh/I4lbYxXlq7qvjlPr3+MGeH8pgnH0fhGzOT6Pt36ZDgEm22VefwcJoeI8V6IRBhGZKquWANueKkKVkznpzoGpJJZjIC7iyVrClcBj+T10Ol5KdirvFvbLaVWP9ldEaflfsiZw57ZMN9x9+tX0+NNOhfVYv05SDMh+plPzLblzx7p0l+0Hn0w+60iMap3QapE5IgfirOas66qflRjLukWG5z2uh7v71h6SeafZCeuKUSZqULSrauVwthi7c92ShpoBS8nGaOvS/ecX+FuIX3K4a+MvR3hZJ692OxSN0hgqT+H4+uci+aeXeI0Z3qwlIPxPJi8WXStZTnjh63p65HJJo2sY3x8MpZjLCem6wPccssb7l07H/gPNmJXpiy2dm7salJfyGzFfXo08bFZCkajbJiYReUbHIXI9hznrlp+Lapjt7pwo2kSJGxbor2v6b0fF4GWnOEQMjL1SEzagNZAxxhvrO+HV2kFwi9DroeM+8oxJ2oBGciveVFspIPNXfbJrwsI7BLh70bY3QEgkUNX71jAX1y/hZS+7HdOTaLcEM+kBtsHFr9AuzdTVltiaoxYyQtBznFFKCXk5H2Fc8LV0xbxLsdXp6OpIv059tgfkLZ+ees65/fNBtBCrjFaorK3x1vpXSfz/AIDpMY6evOV7SZDhlJcUsZG3afm9iq6n99qQ3SJXF/CPPysmMSUXOavjq/U0JbGVyY8DEJXf/wAqrg4O/HUow9QK2f3dLEbt9NRZZ5aHFPfpOy2+fwIF2p4+Uv4Tv6Su3a6ab+a/K+rdSFpD+Kt2V2nu4CTKu1Y7j0VpsdxGMpFSVlS/CLSV78fPW3UjHJQxHB2vIVj3K/LHboKdaUM5hP4kp2lLdu22/Yz3/wBPbpjpaWNsWDt7tepxdN8XZdVjoPy3T3TZt1EvHutH87/Lpu6ZJjUiFObEH5fjtVe3d6bk09Iu71NQ051ki+r4ujlvMru/eusCqqrb/wCpqscNS7vHftz1b4aQU1UsubLAbUkv612+MZHV3xLldDwUMY3dt3hZe3PGbV6tbBKjUJQsZfmVx8Tc9+2M9ZpeIj+EnGT396zYh/p89T+7jcpbrQ2PrjUb4EuuO775vqagba3JUtxhao25TDzjOTs213Ia+5CgQdvNc3ntTf8AFhq+e91ujUbnjC5xeHjGbzx37+8dkZQX3vvGqLV3H8ShVJRmu3Vn9oqRcoxwJCNbr4/iu92Th9g6nNe7ID63hNLUibojdhgc1hSNc/FY/Tqc/CRNoSjxE9MZZr+Kk9Kyc8dvp1HxFk5mmTaqXqYD6jNBmVLSfudEaejLYso7aF/EsUjkAjLJWOxm079HmktLICf8v1LG5QibXaRHF/i3bq9WC67Ofa6fl+xbalzWWVOQw1F2+94v3606e9ZENiHtV2cxT1PxI4MXSHUJeHkTILKKCHqvhutm0arF21juh0Hb2+fwQl9zGV21mso9ymqY33z+2OpbQumiLb6smcMo/RL/AO4z71MZCwuXqSRKU4RKLOJGb+DPN8dV6vi31FxlnaPDGj29qwJ2txZ1ZRbW9llFy2BfMPC22z3PYqIxMkRjQ4Uy38Y6Xvhh4Jbh+cuACFv8Xf5rF9G+IUGUmsI0agNBmwyqrVH5YuiOrjlxFUp20Vuo/i9//l8da4xcV5NUY0jXg4MtSMKdxIKpC+MvtVc938+vQPB+Tw06oW65IY78gXEljjF18dcd9n/KJDPVRnCPqCLUrXcBkH02bbzdcoPofl5GUY6sZRIJuEa3EqCyrHk5O/u11MC0sVMCh4OWFgjfAxQrjIent3+nc6vfKreJP1Xv7Zo/K+MfLTS0499sqsbyf69y+1fPVkdI27TjNdre2SzjucdaBdCaHlx3xH2WNe5ZQn5822YOtnhEr0GeOaDnKlCZ5qv0tvpRly7a71efarwP+XWowzXxnDngxTd85z/lCUA6fl5tDaRkmTsP51jjIH9OrP7DbynuWn6Mc2ge/bjonS0qtIyw+5kD9a7Vz1ZGWAtLpzY8cU17ZE976gRbPynd6U3c1Yl/XcIHaztxeAX+Y/Y/w+oLLRjGS3uiK5M8NU5oM8lZenkZbsO7mrRM8YNvcfk54x1Z9y9xq64jxijtRf17/kA1R5J5r/wz1YB/Z5feh6SEwvi7EzY3kjjA+3STV+zHjf7v+4YkTdVmJVFc23kujHa8HXuutV9qxm34y05O1fzMdWS05dnb+T3c93OTv+XPVeRMspM8V8p+yHjNcuOk6Uj8SsoDRZTGNiuB4C/joX/034vEdHS1WjN1GPL6TdneTsr3Ht+H3GcFzSVfvEPbJIs79U68OdsweBu9tcYvF+3079V6USc7PFH7G+Jczjrbu+1gn63z7/N9Z17dp+HkGJUc0NGc8dZ0OlEHMzzz+0e5IkHpCUc9mxEDIccLXW9TVl6XlXKnGKG8smrP16XS19SMV1cK/wCEiVa0kbIghWOfc6J8BqDpykGoy9Sem4ySmuBkhIx3v568/wAlLQQXS8TscxgypIsvV7X7nsWv689C+bRIRY7anKe5ld4yVzwe/sc9HaGvjcpG4npLVwSZbJLKMo09q57B0r8fHfrEYu60pO99+A/bpmKDjLUj2LfCeEfusEbbcypzihOGj27/AD0brzlH03txndVhRn1YZfH7+1u2JIqVYoUhWE/Dupa9PHf36F8XXvZzefU+/wAH+81fQjGU5ErQv8vmhub7Xkjjt6pCGfV0M+YxI0oopURkJhG75uyvjl6r/wCX6ur6n0w93B+Xv+XV2n4CEa2jNLZS4K4ifByri/ist6NaMBfoeMlIXbQf4qoOS42Xjq8SO2KtBRKUbXi7/wAOO7zXS+WuVROEAVobS+Wy645Xt0H4vX04lylKTdIVY/OeqvBzbjFGT2Q3PExjL/3I1twy27rasWJRnsHHfqvw3jIEmUZyJqbmBYB39Uc/TF9Koa+naRNyZwbrz7XWTqWj5zpEHfKoi/4QXAwwc03/AEO5WDW0Hpy7jt8fAbPTFVu88e77ua+DmuhtXxnEozixfS3kx8yOcZzfI8vSXV8y04zGq4jhbPn1y+cOePjrPEQnmxZdoMkjuTmPcq3PLfPforh09WNjjvuH+O8wqID6sYCFFtMfT+aUXyZ5Vy5l6ZRjmjEl9ty8ofz7cdD/ANqmDu3x1JbpVWEvLUfkl3+tF3H+3xd5ON2XuWMdvdGPYwVbV3j2csCS0GqMYlmt4rjP3jtzzxjGyhjUGm+/uZ6q1vFhKpEtvpAZYT2GJThO7X7dL9HzUlUCNkllkFa/wtdkv53dq6deC+zviPEk4w0SESgmg8hyKTFKtDDX06asLelEUwPR8c7mITlKOXOSsFOJVw1SL0W+C1deRIhu4H8TYXJJY9gpEbv3rrovL/8AhqxgajJJXaBIil+ocLWDDXDXz3PlX2fh4azjDG8XI7+qij4vB7daY4KZV5LVCH7M+Uy0GcZ6a6d3Bz6jlGDRjI5iYv3vqIQbuFYq9rUpU2mZXzjL3fd6mShKcVL9NE3mjOHmvni+99Wxig7TNYPyzy2Z+nHN9aEqVCmUGnICrAyFJnmr3REyHue/tMZNUVLF5z7e41+fGC66v9RW7dVlvbtisofLj6cg33XNrL3AMPODg5OfYrjokISlIRPSG7HGLNuae3Yb61vCywBzVYxjgPjLeM3i+rDSBEk1/EbscY5bXK9zqUkUzZniU2PHwp7v6d3qEI6c3hJYxbT3v+Hjh9u/WfebqYqibhL2yv5MVn/fPV5phjOOOT696bt7n9eh/uDdmMYyUyv4vivcPjntz1CUWEjP0zyG3srwvP0z1FBDj5pu/fN1VYps6j4jW2VVbs83k4f+qVfD+fPUZeKgR37iAvNZ96L75/dDqENxguTHas4+cLV/746mZeWXvnHtgb/231XbTZUb/hLWvagX9Ko+etxnDOU2+7Vr/Fa7r9rTvz1CUT07yZoGuc1XeMazxz7Y9h9SbUrjgljIWBXEqPdr6579Zp+Dv1nYozRX8Odt1lbTvXFdE6PhiLQRw3QHdVwHNU93Hz0QUVxmmNsX5q7v5rrOjIaO4tki5qo/1L631CUeK/2pNRjORvDBTtrj2cmA7cvbqyBKUd0L1Nu64yQA7pw01wN5/LrOs64fKrLuKqzP+ZDGBRGKkIqqy9+OCzh47e7RLWqUp13oP6fHpE6zrOnKKRWUVcSXls/vZyiqwispRui8cFGXEb9r6f6kIacfvNXPsVf0K/2dZ1nTKpC8r9VC7xfnzL8Mfgul+gfhMHf9elfmHj1lKM6lpwy4BUPcLAwAfXrfWdCMUy2Ja2Dafi5K1JcfhMYC6X6d+tEyNMpSY5Xc55xmIuMHz7dus6zpiQ+wfX8aww7qldSGmkovKoilX36jKY6iQiSkxIkHiqN2VwLfGc9Z1nTFFFdxnDyDV1Y/eLEhJiNZlpyI+2Bi4yN89PPD/wDDp3yh96z0dOhkVFT2IU0W1zfHOetdZ0yME1qRugjwH/C+MTfHXfvBj91OMUdO7yLLkiiYxk46u8J/wz04ju1JSix2+r33DbtrBjbjnn26zrOncqKczGnl/wBhfCQjGRp7p8spc928YBlWI9+2L6cx0tL0kfQghVmTkU5uvb9zrOs6JUO0BWLKBHiiLdY7YjtDms5ei46YMtoR4PnGTs8X7/p1nWdAuRdJkFBuC6tiW/4qMmH3/Y63r6ZJKay2UI572XeOyVbz1nWdQhktJfb2OW+Pxbvm8fv260QNMtoNwNHN1wZ/V9us6zqEK4w9XAgWqZxZ2+bX4x1hDlMpzVYbr+I4P5cdus6zqEK9OV3myTQ1j2LGecDmj4rjq2cfVymQXbC3GCv8OVu7LetdZ1CFWjrRnKUYyHa3K4tXfFP8y8d+pz8RsBlKo1RQ5ff3vD+nOcZ1nUAZQbYxZ3kHduX3zqXjl5H+XUjVZRNrZIUUp96K4x3rrOs6hCMpV7Hcxz83zdte3x1TrSpzeBovijHPzeazee951nUIWvjkxh/XrOs6zokP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data:image/jpeg;base64,/9j/4AAQSkZJRgABAQAAAQABAAD/2wCEAAkGBhMSERUUExQWFBMWGBwYGBgYGRgaGxceGx8fHhoaGhgYHCcfGRsjGh0cIC8gIycqLC0tHx4xNTAqNSYrLCkBCQoKDgwOGg8PGiwkHyQsLC4pKiksLSwpLCwsLCwsLCwsLCkpLCwsLCwsLCwsLCwsLCwpLCwsLCwpLCwsLCwsLP/AABEIALcBEwMBIgACEQEDEQH/xAAbAAACAgMBAAAAAAAAAAAAAAAEBQIDAAEGB//EAD8QAQACAQMCBQEGAwYFBAIDAAECESEDEjEAQQQFIlFhcQYTMoGRoUKxwRQjUtHh8AcVYnLxFjOCksLSQ1Oi/8QAGgEAAgMBAQAAAAAAAAAAAAAAAQMAAgQFBv/EAC4RAAICAQIFAwMDBQEAAAAAAAABAhEDITEEEhNBUSJh8BRxgTKRoQUjweHx0f/aAAwDAQACEQMRAD8ASeC0BgjHZIlFsr8LEFKrkJL8p79DeA8QMpQ2etlLbKORzap2azhqv3v8q3SolbT359J6T6XfUfLvJp7ZzzGe69M90O99l7/HXFteRMmbdSUPE6cN0tlkiPcuNX9Dn5z36aeaeBTUjP8Aj+8gJJKIxzKIfPdeXpPqaMnUNWykW3iKLTHd2dql4pDoyHi9WUSc5kgnxGrcc/nxfuvHUa2f4JpaKvEy04pHUP7uS7sND2yZLb49vY6X+ZSvUKWUcxvtw0HtRtp/pya51txEIJ6vUNYorvWHjB0Lq+W6/wB4gOoNRjwocDziVNHxd8dOpWTsR8Fqfd6cNZ9UJso7XgpaL+Q+Op+Lhq6kZyEl6yeO+22pR7Jn9DPW/CkPEaJohskO/cVVg9vq/v0ET1tHfGK0Y3UUxlxiqyZ+Oom6ZGx55L4iOoSJ+icfQlK49UMd30yEc4Dv10+npLEB7clU3k22WFfNdAeF092l97EywvbHlecdzOQ+ervCTiaWmn4UKyPs/p/LHt1jnJvRFb9IZGDHErr2f6PZ+Tqs8FEFM/GbPn5+v8uiIykcLn2f8n+fUYCP+rf+X8ulxtdyllShG43UfxHx7nyd6+Hv0Nraxd83jH0ac8eoj1PX1JxWUdvpJSlnARLz3tMfhLx0LGQtAArVZLQdp8fHvZ266GJOxiehpNsb5JGPyf8AydA6txjKfARPp6Rv657fJ0Z5drxZz09S2DNrO2lQxLIc5w8Ht1br+FjEbnJ0j0zs9ek8Bq6d/N2NSLpvHWhMjTaAvDTSBL8DKpVuSjtGLlsO/wBL6v8AE6rujuFp5C6c1eMte/6vWeG1JmqkZbGPctGOKRMJLCWZtz0R4zwqwZb1lY4kc4u48GMdKna2D2KvuZZz3zKSV/5p4x+9utQMXKNLK7ZOD8XIRAvvu6r0PGEXHpkmYSMPwSTd+SHxfazS8TCyUQjIu4LdhywXDk4S/nlEXrSQGwXxfjbwxltSrKSNVbT6eLw8L3xYmt4SUi9NuUipeyYt+HFp8dHaXiVlK4xiFZzWK2kqS87mjv7F3dqT09KLulqbiNnqFk1aNmOqtcuq3Fi2ECyo8qeyjjF8VIKe19b8T5Q6e5UjGUW98olucgNlxItciPPRGtpbNskq5Hq2vGWr9hePp8dLPN6nqRkrtjtS8Wl0Z9649joxutS6eozjG5aeUXW1FBKiIMF3d7D9HnjovW1ZO6Mq3gFYLVxXekfyz+YZq7NSERdsvV9atV98IfWsY6Y/eLKSRMfxJjAA1aL+L9X36XKGtr58su2CEyKqn+FUrN3OT9O3NY6X+I0PSXA9WN0vTIRuOVzgLH2a56YzvU1FyQh6bEH5pcW8XXR2nqxiseBMRxis3Q8lvtjjq18pVerUH8PrrGMgym6va+98XTx9TploSNh9H8z3z8f791U9UiyLA/h497o/O/36q1POtISBON2Cdx9v1/fpLjKa2G00ONbxFlc378hmnji7a746p8v8GgbttVRtM5rddcPbv3y9Ax8wl96f4fYI3jir7V/vPVv/ADuO/bEuvxc+m+2C1eltSWiKP1aocOphMd0+MZq/npXr+FjPWJZSMBCymlqx9kuz8+g9TzrT3MmYRcZs78Unx1ZoeLjOCkgONw8hn9Kap9/nqKEiz1Rf4fxESIekKwEu38PJfFdZ1E1omNpjHD2/PrOjyoTQo8s8a6c4Rje4uGoVcqVbqrGl+pjv048X6fSDJlLAf9VrbxGJnPaznpb5d4CG+E0l96HrVxLMakX+f6dOdXX2puj6SzecU+5zFsPc9vbpkr5lXYMnYo8TLb4nSioaf3bu4I2biFHJUij8ul/mv3ispRdOF1CDtGjunu+/1OOTfNtS56etK/uzDExIi3sc8yJJKscB1vziBq7ZRN7KpYQwAWX2tuk79OUdn4RZaNAnjPDRlrOnpic2R7XuxRx6cV9PfqjzGTAnxGU2N1ZiC7Y25sxde/16M8T40Rj6jUZRVCtoCFPurdfHSXzWSGnDfvjsjpyH3G+Of4qH4Tt1eK1ImQ8r8X929seu6OARD4y/t7HXQ+H/AL3RxHcyYy243DbATHFx44/F2uxfKTRYS0tS/VIkyxn86+pnglj4YhHTWn0kSMaqqNwV8qyzffqS1lQHqF+UTmUMQiR5TGGqfi+H69Z4uMX+KoiWUVZwfS6/bjrXg/M4xBCMhZ3FvMX5HnNduqvGT0yZEzHdfLYJkvjDjvx3vqla8xVq9RtoeI353UX3s/d6t19eMUCpd1bhFu6IyfxXnFZ+l9JfCeMmDKUT7oDArKS91nJ9JUr4PbnqTqR1K1c3BYhL07R5nV3nL/rb0OSN3RZQQ01NGeo/hSyW6WZVhcRjigrHLx3rpLDw0pQ1Pu47ZSkMI53bNO90sfhWe2OAqk+vV+E8KBTKmZchMxKwbW+ZU08lfTqPgfBaZ4nT1Y1jTlBSSbiIbbi0EQNxt7rzdGrFp+oPIcx4jyOW+REXOwHMh/EhtpZRSRdJcW6OnfjvKdQTUgRlLTuOoTkG+IhfpsY8boyMYpxHroNXyt1pWRXlVijmO2x7u1M19OsdTc2xiO7dJHbuoqpYe3bprkkWUTk4+CJaZPTd0IqVL/3IHOyQ/iiSWpB3CjPQOp4tk1IN0f4oS9cH4ivrj8D9K67TV8LCNEIWy5iUHOZyS2a3WG5Y4eknnXl96sdstOM5R+8J4i6hi5Keq69rlhxX4a7sMkc7/ad9Gp6xcSC//tAUfqZPbomtpL1IJicm4/nzKJ/1V256hreMZSkFMo4Zm3URMbZg2x/6jn34OoamhCRu05MZtVtVi+21QF/6bWsZ71lHyV5b0CfCEYD95PuydzKRUT1BJs4P5dL7NVtIs4qwBlSdotmH2x+vXU/Z77FeI19N1JSh4eM/w+iVyMep07PpTt/7arrpvJ/+Hng9FZzhHV1Fu3EO9Jp3ti1VvuYrpM8fe6YViPKo6rrJqSkp6Y1xGNskrPNJePa+erfC+H1KsjBiLcpbEG3Az+GsZ69ln9n/AAaMfuNKiO3EAo9hjSfU6D8y+yPhPEaX3cdOMZDvhOJbCRdI3kym26r2xR9L0cgvEzyjXIasZQDbracVHiNILfzgwfGeTq/V8UwiR7Rjb8rwfqn6dH+a/ZjX8PGUtSGLPUZMUcnFvvXbrn/FeLiRJTltJS5peFjDBluVv6+3Q/UqRncXswmDqQwiRMqZymbp9n8u/Q2v5uSRo2PCnPv7tXj9HobV1NaqhKTETcCCPZjKR7c/NdCy0pFamo7+wencvzt5kc3T9enQ4VvWehsWJVRLzPV3SHFmK9RX+HPdx+X86fCVHVGtyZ2t5ezjnt0THb7Mv8JcT9aPp+789V6fgZakzThBkyFwW+7WRqm/mzHWvp8saQ1JJDfW80kktmpKFIEc3K2qqrKpu/euo6MtRHfCKyzdEXHCUZU974OtvkmpCVzgwi8+lAfcutq+3Z6J09Tlc1XPevd6w5Ki6ozTyVokKZeVqTyo983V2G3v+vbqvwngdSCwtY1++VePc6dffXX6H1x1RPxQZrc+2c/rwdRZfYWsrFbpS9g+P9vWdHf90qfYCj9es6v1l7B6w0ITuMJsb9WeWQDtJHeOO/t8dDeM8y1ZBp7CcpYSIrfG6LXJzx+fTbR8QOpUZQ1d1EZBtoWvxU4JW83i+L6G8b4OenrXP+4gj6p6mKJBJxJ9d5p92uaFLhmt3ZtfBtNJv/0S+b+H156pFJGnugRbq2yJOhx6sDL+vTT7qenCDKKynKOnGH4aVGqM4TdXHBwdWHjdgTZQakhtks4xSweMsQrnt1bq+YxxOctOMovoWXGMpG7FF7YTtb06eC1TZd8Gn3FPgvJ5btSLGpkFB7oWV7v4UOc55ekOqfdT+71pEiWcCsW3O577jJVd766OPmMo3Lc7N02K3k98cegI1xR831V5p93qIM47g3A1b/8AJb7J/X2ChV7iZYVtEj5Z5K3t1GJqIEFUxaN7bzZX6XV5L828G5wsCU/VXpsULfkiNtPVPh4ataU9rtN0hFPxNLuVIhhsM38Y6PyLwj4rVl4aW1Ij95Ltt9KeqHNjGsjlzjqOC1bRfowim3Yq8q8qY1AzKxccjS+yAqcn8uiNLyuM4zlCMpSFM0ZLoHhtrh4Pnr1XybyTR8NAhpmADdIN1HyBfF/v1d43yzT1Y+qrOJACfF+3RUYdwR6aeqPNfD+VRIlrOvTiLIEokT2tQtPf2Po5+zv2Nt3zR07uMeFO1YNp/R+nTXy7yL7ibOerKcC2It72Vlt2yx2z+dHTvwGtLZnTYVgjUSgaOJJ1HyRqkWyRhXpQRHSwcEQqk9uOfbqvW8fpmJJyY9nt8FVfxXQXivFt24Dk7/o84vv0n8T4meorG4xX2v8AC444urTt1zc/9TWNel6khi5tx5qeeQF9RX5/tQ336p1dOGvFYVCV/jI2fNjV49+kJpRRSpGBHP7Veec9a8JrzKlMiSfxRvH0tC6PjrnY/wCrZOb1bfPI54FWgX47yo0tvMjmJGqzdrixBxVV7mOlXiPLd/qbNTbtHdKPFnqS7UvIc/t1HgvOYydrg4bvP6hfS/zPyphwb4yn6I1+Fchnh/FwOP067uHNHKrgzJKDi9TiPE+SGprRhpP9/Jaj+OfpUd8sJp1bcmxSrEDr/JvsNp6MzW8QxnqllRP7tybZSixuUzi1rN/Rt5b5PDQZajt+8kHY3F4rdbf1+vUvFO+y8PJjJ8P8PVOK46GBV3DCFmeY+bwK9VcrxQBaytsPryp0Jq63cbUwv4X4o9+oRjHmKvwZoo9+1Gfyz36A8u1ZSdWRWyM9unG5DjErjIuLv3NiiInPXl+Izyzt5NqNcYqOgZPxDK4yqV4SLRxy5o9qvv1fDzNj6jKtUFbQeEusOL6C1BnLbLbxxdd1LL7e73F9+qdfRdNo3ceqMQSS8W0v+XudLjmy9m/uX5YnWS1d4xTdFKRqsmRvD1579rv+GfrNbw9yIyZfc0BETG0MyI5CIXnHTXwpHQSWmVRklhl7XTlPdHt098v8fKUSe1Bci3I9smMlfr369Dwv9RWTTv8A48mXJgo8UhplygwqKbqtgzyq7m/VdSzHOO9dQ8d4KtFlB++Iyp7T0x7akF96LGn44PSvt79ntDXlHVm6hKZskRupEcl4cj2/y6H+yf2G0CX3mpLVlHTahulQ2cKUoHprAjm+Ouys8HpYu0ttzz3wH2c1dWUTThqzuR6dqkRotTG27tUPp05l9lvEaEb1vD6gF/w7hv5iSiZrn469f8P4zThAhDaQjUIxjwBij6cdGOsfW+3VVxUJaJhd9zzf7PQdXTDWhKIVS7UlyFSG1q7KPjq7xf2X0ZyzujckqNU9qKBs+eut8X4KIm3ijB2z8PF/0+nSvxOmmpFjHdzk20N/Lft06LjkV7meS11OV8X9g5RLhqWeyUh39XGPYFehPE/YLVlTHV0w72SK54pb7Z9767bxHhtSQen96/bnqzy3waRiajGCXdt4vBx+VP6dTpQ8FXBdjz6X2NY4l4iNnO2GP3l1nXdeN+z8mcmMYyjeHBf5X1nS3iXgHKvB5n4vzLW8LPT2wCEjcKSlTKNyPvJGWs4spffpn4vxgz0GPiXUNW5ajOJthY+t03MZS7DX4bMHQXhdV0JRqU30jKKMt7wso2DA4Grr3oobzHU0pQlp6ktspeolCFSJMlle3aF2tWig1jFFljrXz9jpfURbev2LfMfCyHfKWt/aR3E9OAx2mLZXilDGQfyJ+YaOkTNOcNOUpX/eQ1d04Tlmpy7cfhLD059x3x8dQYaTFjbSq4Ule0WpqZ4aX8rdbx2jp6UtIKlqAamxjGJtHDa91rdnu+/U546heXGm0mX6Xm+l92kdB1Jxu9sWYRrdFmAXALGuS6xjqrS19E8LK5EtNncglBlshJBqUQMqBd7VrofwE5acK0dWe1rEGGpad5WZTBwY+OpaXiiLInOLKUSKfd8kW8RUDNfh4DqdZVqB8VFr/RGB4fU04hrT0tWMSWrpkWUZSkHpNqbH/wA9s9n9hfM/u9R0mmoSkSbtIuI+tEs9VW1+XXCzhASUmCxEZSXdU1/Fdnf8UvbHTXwf2hjpa0JehsEEdkhiWQe0pFSqRm/nCpzbi+QS86enb8ns3h/Fbo7q7GO5fuPW9TWsRpT9rwNdUPjSsfh+Mc+zw/Uf16u8NF2np2nt3Prnn36xKUmuS7ff8gop8LRJy2Yq/T9Q7e3tjq7V1l4H6n+XVWro1qEk/wAvz60+MG0uOabxx/vn98dKw5ZKLxzez/NfktV6oB8f4u5PpeKbspz2rjPL8dLvECFRUTO/Fh+fazorxviBn6TfcabeJxTFGeLH2o6E03n605z+hzng64PFyvK3d/Y141oDQ0aYolsfxGarHvV/5dT/ALM8D+dDlz37V+306t0dK0KoTdecrm85r+p+XVZ4c2Md23um3FKX9FMHa656zxjJuhq1ZvQnqEt1xxdoVX0Hgzz2v9G2n4qMokdaPfdd1HDZIV3Ga+ueekGl5kaekRgrUtqajUst8xDdhQp6I0NYdKaVJ4lKQpGr5rF5uwzz89dPh5Swu1LT5+wM2Lz+PIz8V42LqNzIHZstur9NFP59zrcnRy/eZrnddn0Pz65zS8JHWM+JyKLAJMY/xVWIu308Vhsz1bDyzR2Lqznq+/3cKViVLEbku3kilF9Nk8c59td1RnqcVVDaTGQGnTG6uNgvwhn3x1ucozjF3YqgLif/AOnHSXwHjvA760ojsNrGGo0e1xG7/rhzjo7yzzzS8TcNOjZj8i7STQm768P16y5OH0bin+z+5Zc3cv8AE+URRzKM/wD+wc83z9e3+fWvCeFnpwiTXUlasnbRk9iOCNc+3LykapPc3Hddldq9/r0v8d5oaGpCMxiTuqcX3EeXP6X9eskY5Jemv4GRg5OkGR04rupc2ZXPbj8+jPDz22bbH27e5h9+hNXUldrsA7Z7Z70B36v8o1JzpiRlEa39qS8H+zjm7GcKp9SoLUXPa2XeL8GayDf3UXfLHsPpFDm8ucFd8U6vih9GikIltEaM80Fd+/z36da+myjlo+M3n+vWQ04QCony0X+xfXocmHJJcidLdvv9t9jPGSTutRd4XTIuba788tv+/auitPwbtotK/ic12B/z/O+rycHEai/Q6h4rVlHK0cXivrl4r+fx0MHDdFtt2vb588gcnJifV8WmowkR7Ugjbxd9+KzjHVzn6x5r+H8j/fHXLfa7zLTWKTV/F6uWsY7haf8Ajp75F5v9/oEpgPEiWMxC39/5nx10eAlpJe7oz5H6qC3Rzu7D/Dj9ap/89S0uHbeTsPt9MYDqWpKS5YntWX2ebzk7PHQk9SLYRdZ+KYj8qGmfrf8ALrotiy3/AJoGPvIf/eP9es6R6fnnipm7S0Ium/hd3IYs4w1ZgxXWdU6iBZwWl9m4gQjq6ptnvuwvmrC7KMcn4urPF/ZllqXKcym9pHT/APjGiLce1U85vrIedQ7R3KYpl6vT3JX9K+MPsT4fxLqTa3xG6f4TPwMY5ff3y31w3PLuyOMkBH2a0YabDdMzKTtlYqFu2iGPSURPbrZ5RpAaY6jHjcyln3c4PbAGPz6baWq3FU7HvGVf9IkXlOPz63PxEGRFJZq+DsWBNN3qvPx8ZX1smzYtsGn5PpywwNJo/CcmHIkiS45KzwpZA+zeiJL1EiqfvJZOAaR5QHOQ46LNIRbec1XH/wBSVGKrrNLVjuDO54Mt9uJXS2PVetO9wXQP4vybRn+PT3OS0jae1yigtW0WZ9+hYfZDwtsjTtoCmQF90urr4riuOmetog/L/DKU41n0reJNWVjj56rqxsgHbK54xGm8dh9uj1MsVaZa2PvDeaSJaZaxaimKQpccXX9Pp12R5zBjFxtWhFT9iz8/69ee6NbokUVDjJfwimDnOM49n3htWDtnP/3HKX2x+na76w9WXDylGK1fn5sdKHrim2dfqXKPGK/Ppb4nyj76CVcnhuVCGG+T8v06L8B48naYAFv5P0/8dZqebR+739m6yFvfLR83Z1ulgxzfUnIqm4ukU+E+z+lphuWTlzJq+9Z6Jj4vSSiMaH2K+t+9/r1ynj/OVQlp0cbxWscbSLGJxm6w846D8H4ye6cIwdkUYylVagBap6o1g+cvbK/rMePTHFKPnz++pdxlLWT1O3dXTnSh6fw3VZ4p/LoDzDyn75Nkoxi2ahlx7gNbr9/npDp+afdyXUWTJbCG0iGKvdK6eHbju3lJ8P5tqWy9MaZR2nqajLavPLK/rz26EuJx5F61ev8Azx9gxUoO4jjV+zGhKO2kklXa/nt4/SuuY88+xnitPPhWOr94u8agxyEauVIC3d1V+0em3/qHTKlF1ZCLeyaBV3ZDPaI0ltX0Z4fz+G/aO5usDSPfHGcfXrRzcOn6kvHzyVud3Zzvkf2XdHw0ZS0ZiXq6sZNrNskBL2jUbPShzlXz/wC3e58aT0VzpjM09RNzEkMrgelqRd5OXDb7ueKG4p9b9uvM/tN/wo1NbxOpr6XiYQ05XKUUnY/QUmOXtnt02MIY8jyXpTu/ngs8rlHlZ5jDxGrKX3mnKQ6cElLO3NstzMySlVEuc/HXWfYHx83xGpqznKNm6QNDFc1GqnG1ajVNVXbmPHeWamhqSjq6UwuUIxiVuaS42G6Kdw7r26K8h1DTnuZIVtS0ZHtlBN3d4sx26fnSljfL32Bil/cSlseuaXnF36OLs9SNdhQpMH16jqeL1NSH9zow1W/w3mXNMd3palbngWs8j/YqUPE6kt1RAJMIpcgai4iKfl3PjrtCGhojKMYRTK1VXleuVh4eTXNKVLvZvz5scHUY2/4FH2f8u1XTY6xKJixD8yx9z/Tp9p6oG2IAe2OhJeabrIpiy9xj5fjpLqecu33kCy236j6nJ3Kr8unKWLhdnv3/AMGGcpZZW0H+M8x22V6oy4bB9628dnNdDT86s9MWn/FT9T5f9elcfFG0yndt+MnN1nqmWp95TEqB3979sf7/AJ8p8blbbWhbkQTLzTUMzFqWED0mbx3+ucfr018y8x03SDVkVMwUqpwjVHJnrmdfXkO3KBhxz2uv94OOj/Fam7R0W7M+3Al9sYL5T9etOLiJdKXNr/0q4q9AryryLw0w19aLKR6QyFF1YfifU82dPUhCOzS0oRAAKIAc1QXh7B0F5RB+7FWueDPzy9n9+jZRC2s/5nPy/wCRx16fg4cuCC9jHkfqYu1vBXhTat7TEf8A6j6n/uXHbqnzPRuBpQadWWy49o0/eI2//wAYxKMLHpkwvOO305+Kv/eOqEDV3S5rbG7x75OFa+age/WloUSjoUBFkRAANtB2CzgMdZ1L7w+fyCvy6zq1ko8r0fG6emUO1XMc54yhZ+o1WPiM/M9O0Q3BuaOBfTfvxZYV3euRj5qQk5dpKQ2U88ZV217+/BeNT82VBQ3NSk+qh2vf1Ea+Ppz1x/pWOcI3qdtqeJN0rWJ3Vw3VZj+7zhw56qj5nuSOIOGmbKv8RLbCx70EisL1x0/PmMlxP29Vxc5UvHwXj6Y6N8Rp+K2xY6Wt93LNbKJEsR4Kk4BavgvPVlwYHjgjpNTzaMKqBJb3ZZJfNW2UbuPi6rqvQ8yUG8NjdN/W81mq4PjL1y0fNJMpQjDUWCVFfUN0xYxG7wbPis11HxniNWDUtH7sQZabHbAUY2R/he/5Hx1b6Tsw8sUdjHxbtqVSiVXPs7NpKqqSK5+eh9bzOUR2/jvfJzGirjIvnJJ3Z78U2u8q+yXmGvETS7VFnIiObrDmKLeOKDjp9of8Hde3dr6diI7Jbhxzbx9fY4z1ZcHpRKghToefMZbtycEoibs001zg4tf6dB5J5pGMJy52WiF0plpu1Pivp2YeX/8ACGIjq+I1dSqDaQ0mj8O6QsrPhH5x1X9pPInwUtP7mEDRkJnNOVVvKj+LHH06xcbwSUOdGjDO/QdD4bzWJpRhuduSUwocd2jbn9ntjpf4/wAXAOd4uYHJT7BjJy/0elXh/GsokTLBunI0YwPNnUfDznKSx2xnPg/hk/kmVLx3KrrhzlKSSfbYdy0w+fjZyGMYS59RGUQezuPxU32KcHVv346d3up2pgpjyYOe35PS/wAP4We4nKQUol1VOSnv8/Bx0To6cNWTtzR6u6fAtFcY6ztLZdixfo+FjOBJxu/EyM/S1y/tj56sPA5WNBKPqqQ3nvzbu9+9/PSxnEUNrL3L9OOHm+9r1d4aEcVMJVbG6WRy5c1nh4+MdDlIGSlMJtJJsxICQODA7fbj+fW/D3KMSxeGj8P1Xn8/fgx1V4dlIjOCMHPq5OXuqAri/wBe8CbFaZyiNsarNY7e9cf69VdvRhGB4mUYMp6npgWiRyVl+cYz0z8D5xprH1XhtBocUEpB+K8UU0vHXLeZ+PPupy0W9WWI3uKffJ8fv+fUzVuWR5oSU35LXvx8cda8OeePV6v3ZRxs6/V1dHxGjLR1KYIwRBrmONwhI98568w8f/w+1tDxel4eMR0tSSaOuH/ttWbzvtC2PfsmK7PwWntle8I8haF9++Hp14Lzhn6eIxxY+35cds/t10OH/qUZemS+33Fyx+C88JDR0yGjCGnGJ2AMGVbvsZcvz0i8286jHVPDzlHTlL1mZLIHO3iOLLM839L/ABfj9rJ9ExjVylj5sP4a96x39l/3kUPRGTHMX0u3cA/dyOYyDtXbqnF8VFpx83fygxj3B9SNxTTEi7vw+8v4qvkc5+nWnSlLTCbu2IuEJbaac8Iduf06lqznEEXTKfTj68dnqnT15EfTPcRuuK73ZzVv+8dcjnlQ5pF+myQK2vDVv1P9Oo+P1SMNtxv8W6rrvWB5454X6dB6fihHLd8UC0dz2/n+3VU/EbcsQtc5wvwGfft0VHUDCJay+qxPZyflnirz0QeL3xhpkatp496v6c4+nS2HmO4y1talgzZjPf0306+yZv1PvZMQhHafFvdv2R/M66PB4nOXJ5r9hU3Ss6uBLBZtPjNVgvB7PHWamnL49uD/AG93t9Otsua4XPAnfFBfb8usJDFafb1RcXjj2/p39vY12RhKNaTCO4v2v5+ll2+9/l1vwyxiNG76cfBfB1T5hZAoZg2kSP6hizJxfQ2n4uWLin1x9SnPUQUE6ni5W/8A6n+XW+qZeKPj9es6gTm/st5T4bxGjetCM5Elqe1L4adu3sYFaq2qB34b7LeGgrHTjGkRI2CFDFrNVGs4xVV1DyjyOOkUM4ijn01gKKcg2nc3YS+mGnKfGEHLnt2y3u+gd+/NI6JJgerKdPy3QjUYkeYu0doU3mIYDMhe/fF9FwjGLkiWZsd1/MpNVVWJWPy6rjBiMpTpe9UYzwreT3HPxfV78pfuYW+T4LHvnj56NkosjCrozxxxxh71zz1Hc7dgBw1b72dgSz+fWpacs4yXVSznnnjnrenp97Vuuc/K0c01X8uoQmaqcBt4Ka977Xfx8/XqenO8v5f55zddUOmZyX83jDnF/r/p1s0mi0e+Rc+/IVnjo2Asl42Ne6/I19fbh7dCeZ+Cj4jRlpqMZFljWOFyKd+3REYNdzt2arIe5l449uqtSlD4xiT/ANXN08Bd+/vXQlTTTLJtO0ea+H0p6GtKMmUQKmGCViEs/wAI+oTt8dFanjIsdtblpk8OQO45x8cHz07+2vlcZxNaEWU4u2VIY4jgbUWrzgL9+uN8F5gxhskkY0Cu1usREf5rh68txfCuE347HST6kFJfkP1PGzxEk2Z22NhX4TParru9ah5hIkT2gbmtskariRX9a5voXWjGUtxHTi5yRpT6966sdWMuJQhWAlkb7W/yvv1jaXgohl4TxcGKfhnLLa1Xaxc3Zkrmu3QvmejDTlAkRG84jkkJhsQX2bvjnpfraINbrvuqHFlc13/bqhnOoy2xUMkm15WMZOInvX9ejHH6rTCPvC+IqwkhWBbF77b+AKv3q76L0/MJSCKxJRavFViuPh5x79I4TGMPSbnkilRMtkX8Oa56g6wv4Wo0WxFpc/HHb2B6XLFzBH2pPdJIwK5WIJfb0/xOKX479bdYwq7kCngMc38cd/jpZoz2xkxRr2ijj2iquf1zheTvC+L05QbjnPs91w9sUUl46XKHclhMPBTEZSS87V4X+Hv8966v1v702wE2SuxLWLYlGLp5elEWaSJUETGUx34cmePr8dFw8zLCMSLdWVRgo54x37V1Vpp2tyBXifERiXqK6lUZbWuEu8/756W+C8wkaUSJPTdpcUaGu+V53PNoH06nOYyzJl8mby/4cy/c6pl+J2LIFHDGi/n9ejHZpgJG9af71v8AHLHftiivijjqZ6JU3aZjFs/lhy/XP50S1yVkkjXNWL24xzijqrZGO7kgSXBWZc2naz9erV5JRvW8XBzHc4ojwHvmsd/p0N4jxMnn2qj/AD/Ln360tNuIl1a9+/HHfqb4Z1JEI88+kk3XFALntjnp0IXJJEeww+z/AJX97qmnXpUZS5Q5W8hfBeLevQfAeEhowjCMage73OVyBb7UfW+uB1ftlPwkfutPT09GMYwTdHU3ajL8U8yxwvsj+KOOlfjPttPVE1JEozigQPRt7SCspSK4P5ej4bHDho29ZPuY8knI9M8d51oQ9UpxUpds9zEk7STE7Xi+kPift1pxm6cdDU1KHO6mVYuJyxw5xx151p+Z6d+oV3HfOP8A8Vb230RLzKMV2BKKPqIgqnFSr8/35OjPi8j/AExE37HZ+H+3e/UkGj6ASoy3MpnFywEU9ovf8o+Yfa3xEk+7jHT71FJrfI3/AJHXKPmcZFEm8XYVJbv6Hf8Ar7Q/tbJjX3cpY4Zeq8FZGyzF9uOzllxGeWl0UcmdN/6tnD07t3e5bZKuXMQOXiscdut9ctPUleZxPrsv97f3631T6jL5+fsDmZ6195EZW3TaVXb0ny49utBxu3BfN1uV/wClvba8/HSTX+0+m1J3bDIURlKS0FXVBm1rPx1HxH2xuP8Ad6dPbdk5OaLqnn3rkz12ZZ8cdGy9ofR0CC7I1fzP2qgpxXfjN11bLUkOWjN3Xs/T9+1fNcd4j7VpMS4ixEFfUZq2TtN42Bk5pvqvxP2k1dXTIyuDIHAwuuakOYlCkXN88Cp8VjROZHZQistzeC03VHHtRjnnqEdSRhwucH4a5AvdJXvVPtfXGaHnepFYsnUlN/jFp+NjdtvpyHb2aTz7WZyd977fSbWzADViYKHNZG81+sg0gc6O7h44VAXMabM8W1FcGOe71L764/gbTIvH6c84fmx7dcI/bTWispMJR3Xsfav4ZIpTml+lYOifLvtzGUyMzYRfVKEoObyyGIbf+23He76bjzxnsXSvVHYrK0o4rF3d8c29u9c5OOtI/wANWfLafr9MYvoHQ8zGEZSZCn8W0eP4sVYNofTNdZPxMaNvfGNpg5yNHJ+uKetFBovlKM1jLhM7qSQ9n1Hf3x2y9ef+d+SQ0FY/3mkoclxlztW80d8NPXY6/iRGmXqWPpVFMN1y8YffBmirxfit2JVKGLEWNNfw4FvcB+fScuJZFQzHNwZ51p6cCJGMxpr1lY9s4wY6slryjuNhJUqgM4x2P911d9pPKIE81pxckqlt5rt2+X9DpYau1GGnJoQBw9twcHx2LX2riZuGcW37m1JSVxHEpPBONmcdnuFUCCGMVXUNPxbudumMhYgGAfjhT8856BdaUXbt+alWLwcPw9S/tUhuG4w1VXX17811h5AWGR8RMRqJq+8YUOeJEsfv1KHnUr9TCULUCJkQVW+bEDFCdL9XzOc5LOkoDHPG4cYwH79XR+0UMQlpjt5dqc2Y/JP0PlZ021+myWHevcTCFRxTRWCR9UO/+fRBGUjfSRc2EfcMctA/06Tf3erP0m6n0Mr3R5v5qlLscldS8N4+MJbN0Z+lhttyVJkP1Cvj01yWOlf3Xt/sDYxZ0VunV8SyvYc326IZxy5IvvX680f6vHSjwToxin3eotlTu1us2uXv+vsXPTlqN/eJt9W1xWM1LtuC+/0rpcsQUMTxEI22p7RX44j27ZfnqPjPF0S+7lteAL5O/FXXv0HqznuAnHTiYaC5q0DZjOKOb/WjxuvFGE5Vv9OKNpJo931Z/fJ2McVtAYZreP8ASSjD1e7gKDsc+zXVUvMmWLjJzdLi7oO/bqX3BRCVtVf8S/1qs/v0N4nwiGEjWFyv5l47fr0Ywi+32JsW6mtuNtRr3DIt5Pf+fXb/AGe8FLT8IvrjKfqkl70uwg7PS1u4ulHClcX5P5XJlKWrOO3TTvmVclJ6e/YusPc6ifiDYxZbMbkkkdsRtM2By/Qyp12+C4V43zz8aGfLkvRHk/nHnf3s2cgqagXJCuKlKV7S+/sfkN4fxxFiMQY9y7lnA1+K+xfXU/aDyTQlrRjKaWKakQdON5Yl4tcuO4mEeuX8X9ktYSWnqRlpz9WnvlTIqt21jRm/2638ka1YmzU/OC8uysZBqv5/X816nHx4Fso+8bjuZ5qzlGrq6cc9DH2X8SpnTpa3bwif92PSfXonR+zuttjKSb/VUhKDvlBumyh5clV0v+0lugc3uWx8Zbul2aiRjl3FDtfg79/cckf2uLqDF3OyMlBgQaKihIFiqc5xw46v/wDTogvJGz8TKTIKGXbujkpp70b4LyOBH1bdKRt2yjJfxYIpdRzzxi+M2t5MeyA5pAH/ADX2hJK/h3h+l461000fDaW0rTJn+J1DP6zvrOkdaHuDqwH2pK3aAlEebq7vANOfr9Oq3w9yoePe6schuHHLYZpvrXhmS3TCuOFcXdDjvz/PmyepJ3b1rvLDwZpfU4zXAfp1ilNyfMZ0RJzi4XcYIjVuMov6v/T8V1Fzti6dPF4us5ifvnv+vWOo8Fpe1eH3/iS7XFL+1dS1dQLDd2ysCzs/hy/N9369GKezDuQloMIE1xLDcgqW3jcu23KfT6dVQCFgxKC8Eot5MjXcw8dvbrNXV75s77m4/VO3ZKTPfoSOouVsjxuQv8ijjscH16dFc3sTvRHUnGFYZvvKntZhxxn49+3VOp4uTPcyuqRZBwXtM+n/AMY63snlBbRsF+HAYe+e5jqp8t1p1mSh+KsBwGfwp2D9utcaXc1JKKOp+zHm9k12EJJOTJld95HMW6FwBWArrptfzBN2KHjOe3y/qD74xfFeVbdKK61xGzmr+dte7F4rn83fjPOzTsjDdH3JemRW69xGuGOfntk62xyRS1YGwvxOo5Kyl/hkXbeXPGbfq1npfLWUxLbwxzGOO/NXnhU54wANq+ebiX4DFgtvZ/CVZbZ7vv0PqSnqLJlsDN1Q0OEdvMZP8VXyFZo+JxLSyvOijzNkxKaZGalLPN/lk5x9K653T8p1LkAw00xPgxSl8GVb+Pz66GcVtGj00wWkOcZaKM1f16q1/DfeGyapIEE5+qN5q6231nycTCeiLwzKJzsfOvCoDu05AXL/ABPDfuXbbf06Hn5zE1GBKE7KFTDz8i9sfTp+eUaMK/u7jW0PTK3vQ5o+vbqo8i0nEIAF3voW/ogBf7nPdMnhlvZZ8T7COX2pjA2yjG4yqUbRw07O30z+l9T1PO9IF3xcZw3n2OWvc9vr090fKIw3jCJGX44xQJXilu2eP3c+9ej4CEYy2xp5+aoqNvfbmuW/1W44PDK/UMV+G8fOMdzCUTduLn/Diu2M/wA+cdA+RaNy1Jy05RJSQxGIHNYzeOarHXUa+hduzSa20bWSLnexi04e7WbrpROASkU3aKF2t8ypsctjwvPTIxTjJR3f3LRy8zJy8QDu0W6dsi8QTlled2Xjms9MHxxLQkk9OM0oLKvJZ7VSF96O/Q2h4CEpSNvpknLmS4cC3Ulz3Dpl4byjSV2hJPRIIlG7O3bVd/2lxmrrgozrXYLzUV+E8yGM90YO69153Acr25ff8Mc8PSqWpH7yVG+PqbWqlulIju9ty0vG47X10vh/I4lbYxXlq7qvjlPr3+MGeH8pgnH0fhGzOT6Pt36ZDgEm22VefwcJoeI8V6IRBhGZKquWANueKkKVkznpzoGpJJZjIC7iyVrClcBj+T10Ol5KdirvFvbLaVWP9ldEaflfsiZw57ZMN9x9+tX0+NNOhfVYv05SDMh+plPzLblzx7p0l+0Hn0w+60iMap3QapE5IgfirOas66qflRjLukWG5z2uh7v71h6SeafZCeuKUSZqULSrauVwthi7c92ShpoBS8nGaOvS/ecX+FuIX3K4a+MvR3hZJ692OxSN0hgqT+H4+uci+aeXeI0Z3qwlIPxPJi8WXStZTnjh63p65HJJo2sY3x8MpZjLCem6wPccssb7l07H/gPNmJXpiy2dm7salJfyGzFfXo08bFZCkajbJiYReUbHIXI9hznrlp+Lapjt7pwo2kSJGxbor2v6b0fF4GWnOEQMjL1SEzagNZAxxhvrO+HV2kFwi9DroeM+8oxJ2oBGciveVFspIPNXfbJrwsI7BLh70bY3QEgkUNX71jAX1y/hZS+7HdOTaLcEM+kBtsHFr9AuzdTVltiaoxYyQtBznFFKCXk5H2Fc8LV0xbxLsdXp6OpIv059tgfkLZ+ees65/fNBtBCrjFaorK3x1vpXSfz/AIDpMY6evOV7SZDhlJcUsZG3afm9iq6n99qQ3SJXF/CPPysmMSUXOavjq/U0JbGVyY8DEJXf/wAqrg4O/HUow9QK2f3dLEbt9NRZZ5aHFPfpOy2+fwIF2p4+Uv4Tv6Su3a6ab+a/K+rdSFpD+Kt2V2nu4CTKu1Y7j0VpsdxGMpFSVlS/CLSV78fPW3UjHJQxHB2vIVj3K/LHboKdaUM5hP4kp2lLdu22/Yz3/wBPbpjpaWNsWDt7tepxdN8XZdVjoPy3T3TZt1EvHutH87/Lpu6ZJjUiFObEH5fjtVe3d6bk09Iu71NQ051ki+r4ujlvMru/eusCqqrb/wCpqscNS7vHftz1b4aQU1UsubLAbUkv612+MZHV3xLldDwUMY3dt3hZe3PGbV6tbBKjUJQsZfmVx8Tc9+2M9ZpeIj+EnGT396zYh/p89T+7jcpbrQ2PrjUb4EuuO775vqagba3JUtxhao25TDzjOTs213Ia+5CgQdvNc3ntTf8AFhq+e91ujUbnjC5xeHjGbzx37+8dkZQX3vvGqLV3H8ShVJRmu3Vn9oqRcoxwJCNbr4/iu92Th9g6nNe7ID63hNLUibojdhgc1hSNc/FY/Tqc/CRNoSjxE9MZZr+Kk9Kyc8dvp1HxFk5mmTaqXqYD6jNBmVLSfudEaejLYso7aF/EsUjkAjLJWOxm079HmktLICf8v1LG5QibXaRHF/i3bq9WC67Ofa6fl+xbalzWWVOQw1F2+94v3606e9ZENiHtV2cxT1PxI4MXSHUJeHkTILKKCHqvhutm0arF21juh0Hb2+fwQl9zGV21mso9ymqY33z+2OpbQumiLb6smcMo/RL/AO4z71MZCwuXqSRKU4RKLOJGb+DPN8dV6vi31FxlnaPDGj29qwJ2txZ1ZRbW9llFy2BfMPC22z3PYqIxMkRjQ4Uy38Y6Xvhh4Jbh+cuACFv8Xf5rF9G+IUGUmsI0agNBmwyqrVH5YuiOrjlxFUp20Vuo/i9//l8da4xcV5NUY0jXg4MtSMKdxIKpC+MvtVc938+vQPB+Tw06oW65IY78gXEljjF18dcd9n/KJDPVRnCPqCLUrXcBkH02bbzdcoPofl5GUY6sZRIJuEa3EqCyrHk5O/u11MC0sVMCh4OWFgjfAxQrjIent3+nc6vfKreJP1Xv7Zo/K+MfLTS0499sqsbyf69y+1fPVkdI27TjNdre2SzjucdaBdCaHlx3xH2WNe5ZQn5822YOtnhEr0GeOaDnKlCZ5qv0tvpRly7a71efarwP+XWowzXxnDngxTd85z/lCUA6fl5tDaRkmTsP51jjIH9OrP7DbynuWn6Mc2ge/bjonS0qtIyw+5kD9a7Vz1ZGWAtLpzY8cU17ZE976gRbPynd6U3c1Yl/XcIHaztxeAX+Y/Y/w+oLLRjGS3uiK5M8NU5oM8lZenkZbsO7mrRM8YNvcfk54x1Z9y9xq64jxijtRf17/kA1R5J5r/wz1YB/Z5feh6SEwvi7EzY3kjjA+3STV+zHjf7v+4YkTdVmJVFc23kujHa8HXuutV9qxm34y05O1fzMdWS05dnb+T3c93OTv+XPVeRMspM8V8p+yHjNcuOk6Uj8SsoDRZTGNiuB4C/joX/034vEdHS1WjN1GPL6TdneTsr3Ht+H3GcFzSVfvEPbJIs79U68OdsweBu9tcYvF+3079V6USc7PFH7G+Jczjrbu+1gn63z7/N9Z17dp+HkGJUc0NGc8dZ0OlEHMzzz+0e5IkHpCUc9mxEDIccLXW9TVl6XlXKnGKG8smrP16XS19SMV1cK/wCEiVa0kbIghWOfc6J8BqDpykGoy9Sem4ySmuBkhIx3v568/wAlLQQXS8TscxgypIsvV7X7nsWv689C+bRIRY7anKe5ld4yVzwe/sc9HaGvjcpG4npLVwSZbJLKMo09q57B0r8fHfrEYu60pO99+A/bpmKDjLUj2LfCeEfusEbbcypzihOGj27/AD0brzlH03txndVhRn1YZfH7+1u2JIqVYoUhWE/Dupa9PHf36F8XXvZzefU+/wAH+81fQjGU5ErQv8vmhub7Xkjjt6pCGfV0M+YxI0oopURkJhG75uyvjl6r/wCX6ur6n0w93B+Xv+XV2n4CEa2jNLZS4K4ifByri/ist6NaMBfoeMlIXbQf4qoOS42Xjq8SO2KtBRKUbXi7/wAOO7zXS+WuVROEAVobS+Wy645Xt0H4vX04lylKTdIVY/OeqvBzbjFGT2Q3PExjL/3I1twy27rasWJRnsHHfqvw3jIEmUZyJqbmBYB39Uc/TF9Koa+naRNyZwbrz7XWTqWj5zpEHfKoi/4QXAwwc03/AEO5WDW0Hpy7jt8fAbPTFVu88e77ua+DmuhtXxnEozixfS3kx8yOcZzfI8vSXV8y04zGq4jhbPn1y+cOePjrPEQnmxZdoMkjuTmPcq3PLfPforh09WNjjvuH+O8wqID6sYCFFtMfT+aUXyZ5Vy5l6ZRjmjEl9ty8ofz7cdD/ANqmDu3x1JbpVWEvLUfkl3+tF3H+3xd5ON2XuWMdvdGPYwVbV3j2csCS0GqMYlmt4rjP3jtzzxjGyhjUGm+/uZ6q1vFhKpEtvpAZYT2GJThO7X7dL9HzUlUCNkllkFa/wtdkv53dq6deC+zviPEk4w0SESgmg8hyKTFKtDDX06asLelEUwPR8c7mITlKOXOSsFOJVw1SL0W+C1deRIhu4H8TYXJJY9gpEbv3rrovL/8AhqxgajJJXaBIil+ocLWDDXDXz3PlX2fh4azjDG8XI7+qij4vB7daY4KZV5LVCH7M+Uy0GcZ6a6d3Bz6jlGDRjI5iYv3vqIQbuFYq9rUpU2mZXzjL3fd6mShKcVL9NE3mjOHmvni+99Wxig7TNYPyzy2Z+nHN9aEqVCmUGnICrAyFJnmr3REyHue/tMZNUVLF5z7e41+fGC66v9RW7dVlvbtisofLj6cg33XNrL3AMPODg5OfYrjokISlIRPSG7HGLNuae3Yb61vCywBzVYxjgPjLeM3i+rDSBEk1/EbscY5bXK9zqUkUzZniU2PHwp7v6d3qEI6c3hJYxbT3v+Hjh9u/WfebqYqibhL2yv5MVn/fPV5phjOOOT696bt7n9eh/uDdmMYyUyv4vivcPjntz1CUWEjP0zyG3srwvP0z1FBDj5pu/fN1VYps6j4jW2VVbs83k4f+qVfD+fPUZeKgR37iAvNZ96L75/dDqENxguTHas4+cLV/746mZeWXvnHtgb/231XbTZUb/hLWvagX9Ko+etxnDOU2+7Vr/Fa7r9rTvz1CUT07yZoGuc1XeMazxz7Y9h9SbUrjgljIWBXEqPdr6579Zp+Dv1nYozRX8Odt1lbTvXFdE6PhiLQRw3QHdVwHNU93Hz0QUVxmmNsX5q7v5rrOjIaO4tki5qo/1L631CUeK/2pNRjORvDBTtrj2cmA7cvbqyBKUd0L1Nu64yQA7pw01wN5/LrOs64fKrLuKqzP+ZDGBRGKkIqqy9+OCzh47e7RLWqUp13oP6fHpE6zrOnKKRWUVcSXls/vZyiqwispRui8cFGXEb9r6f6kIacfvNXPsVf0K/2dZ1nTKpC8r9VC7xfnzL8Mfgul+gfhMHf9elfmHj1lKM6lpwy4BUPcLAwAfXrfWdCMUy2Ja2Dafi5K1JcfhMYC6X6d+tEyNMpSY5Xc55xmIuMHz7dus6zpiQ+wfX8aww7qldSGmkovKoilX36jKY6iQiSkxIkHiqN2VwLfGc9Z1nTFFFdxnDyDV1Y/eLEhJiNZlpyI+2Bi4yN89PPD/wDDp3yh96z0dOhkVFT2IU0W1zfHOetdZ0yME1qRugjwH/C+MTfHXfvBj91OMUdO7yLLkiiYxk46u8J/wz04ju1JSix2+r33DbtrBjbjnn26zrOncqKczGnl/wBhfCQjGRp7p8spc928YBlWI9+2L6cx0tL0kfQghVmTkU5uvb9zrOs6JUO0BWLKBHiiLdY7YjtDms5ei46YMtoR4PnGTs8X7/p1nWdAuRdJkFBuC6tiW/4qMmH3/Y63r6ZJKay2UI572XeOyVbz1nWdQhktJfb2OW+Pxbvm8fv260QNMtoNwNHN1wZ/V9us6zqEK4w9XAgWqZxZ2+bX4x1hDlMpzVYbr+I4P5cdus6zqEK9OV3myTQ1j2LGecDmj4rjq2cfVymQXbC3GCv8OVu7LetdZ1CFWjrRnKUYyHa3K4tXfFP8y8d+pz8RsBlKo1RQ5ff3vD+nOcZ1nUAZQbYxZ3kHduX3zqXjl5H+XUjVZRNrZIUUp96K4x3rrOs6hCMpV7Hcxz83zdte3x1TrSpzeBovijHPzeazee951nUIWvjkxh/XrOs6zokP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6189731" cy="411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299</TotalTime>
  <Words>612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Дизайн</vt:lpstr>
      <vt:lpstr>Ландшафтний дизайн</vt:lpstr>
      <vt:lpstr>Елементи ландшафтного дизайну різноманітні. Основні їх групи:</vt:lpstr>
      <vt:lpstr>Елементи оформлення саду:</vt:lpstr>
      <vt:lpstr>Слайд 7</vt:lpstr>
      <vt:lpstr>Слайд 8</vt:lpstr>
      <vt:lpstr>Зелені насадження</vt:lpstr>
      <vt:lpstr>Вода:</vt:lpstr>
      <vt:lpstr>Організація освітлення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Зухриддин</dc:creator>
  <cp:lastModifiedBy>Lenovo</cp:lastModifiedBy>
  <cp:revision>36</cp:revision>
  <dcterms:created xsi:type="dcterms:W3CDTF">2011-12-30T01:40:07Z</dcterms:created>
  <dcterms:modified xsi:type="dcterms:W3CDTF">2013-10-14T16:03:23Z</dcterms:modified>
</cp:coreProperties>
</file>