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D8A4C-A914-4AD8-9BA6-2505C61F90A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561D2-FD65-4BCC-A1B2-EA56BAEE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6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a-referat.com/%D0%A2%D1%80%D0%B0%D0%BD%D1%81%D0%BF%D0%BE%D1%80%D1%8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8%D0%B8%D0%BD%D0%B8" TargetMode="External"/><Relationship Id="rId2" Type="http://schemas.openxmlformats.org/officeDocument/2006/relationships/hyperlink" Target="http://ua-referat.com/%D0%A2%D1%80%D0%B0%D0%BD%D1%81%D0%BF%D0%BE%D1%80%D1%8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a-referat.com/%D0%9C%D0%BE%D0%B4%D0%B5%D0%BB%D1%8E%D0%B2%D0%B0%D0%BD%D0%BD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a-referat.com/%D0%9F%D0%BE%D1%88%D0%BA%D0%BE%D0%B4%D0%B6%D0%B5%D0%BD%D0%B8%D0%B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400800" cy="68580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Іммобілізація пошкодженої ділянки тіла людини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7" name="Picture 3" descr="D:\Documents\Private\Desktop\image0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1240"/>
            <a:ext cx="2014875" cy="2518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Private\Desktop\s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02285"/>
            <a:ext cx="3421104" cy="2596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3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70892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гомілки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sz="2400" dirty="0"/>
          </a:p>
        </p:txBody>
      </p:sp>
      <p:pic>
        <p:nvPicPr>
          <p:cNvPr id="9218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360" y="1901978"/>
            <a:ext cx="2507141" cy="1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8019" y="2078885"/>
            <a:ext cx="3337031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085184"/>
            <a:ext cx="6248400" cy="1456373"/>
          </a:xfrm>
        </p:spPr>
        <p:txBody>
          <a:bodyPr>
            <a:normAutofit/>
          </a:bodyPr>
          <a:lstStyle/>
          <a:p>
            <a:pPr algn="r"/>
            <a:r>
              <a:rPr lang="uk-UA" sz="1600" dirty="0" smtClean="0"/>
              <a:t>Виконала Бондар Дарина Л- 23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Дякую за увагу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618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58069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План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1. 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  <a:hlinkClick r:id="rId2" tooltip="Транспорт"/>
              </a:rPr>
              <a:t>Транспортна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іммобілізація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та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її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види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2.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Засоби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іммобілізації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та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її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основні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принципи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3. 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  <a:hlinkClick r:id="rId2" tooltip="Транспорт"/>
              </a:rPr>
              <a:t>Транспортна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іммобілізація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при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ушкодженнях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шиї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, хребта, тазу 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4. 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  <a:hlinkClick r:id="rId2" tooltip="Транспорт"/>
              </a:rPr>
              <a:t>Транспортна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іммобілізація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при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ушкодженнях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верхніх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і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нижніх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/>
              </a:rPr>
              <a:t>кінцівок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/>
              </a:rPr>
              <a:t> 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6038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Слово«іммобілізація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означає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нерухомість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»,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іммобілізацією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розуміють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нерухомості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спокою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пошкодженої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частини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тіла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застосовується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при 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периломах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кісток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 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пошкодженнях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суглобів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нервів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великих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пошкодженнях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м'яких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тканин,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важких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запальних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процесах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кінцівок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пораненні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великих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судин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обширних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опіках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буває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двох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лікувальна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dirty="0"/>
          </a:p>
        </p:txBody>
      </p:sp>
      <p:pic>
        <p:nvPicPr>
          <p:cNvPr id="2050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3695" y="1837305"/>
            <a:ext cx="2244845" cy="12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88" y="3861047"/>
            <a:ext cx="1104587" cy="19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9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124" y="1196752"/>
            <a:ext cx="69847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2.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Засоби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іммобілізації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її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основні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принципи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err="1">
                <a:solidFill>
                  <a:srgbClr val="0066FF"/>
                </a:solidFill>
                <a:latin typeface="Times New Roman"/>
                <a:hlinkClick r:id="rId2" tooltip="Транспорт"/>
              </a:rPr>
              <a:t>Транспортні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>
                <a:solidFill>
                  <a:srgbClr val="0066FF"/>
                </a:solidFill>
                <a:latin typeface="Times New Roman"/>
                <a:hlinkClick r:id="rId3" tooltip="Шини"/>
              </a:rPr>
              <a:t>шини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поділяються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фіксують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поєднують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фіксацію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витяжкою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фіксують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найбільше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поширення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отримали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щини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фанерні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дротяно-сходові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дощаті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картонні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До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поєднення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фіксацію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витяжкою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належать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Томаса - 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Виноградова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Дітеріхса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транспортуванні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далеку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відстань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використовуються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тимчасові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гіпсові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пов'язки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sz="2000" dirty="0"/>
          </a:p>
        </p:txBody>
      </p:sp>
      <p:pic>
        <p:nvPicPr>
          <p:cNvPr id="3074" name="Picture 2" descr="D:\Documents\Private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4981"/>
            <a:ext cx="3960440" cy="18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Private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63" y="1170428"/>
            <a:ext cx="3581016" cy="26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1601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Дротяні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(типу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Крамера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виготовляються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двох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розмірів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(110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x10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і 60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x10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см)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сталевого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обпаленого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дроту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форму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сходів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Завдяки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можливості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надати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будь-яку форму (</a:t>
            </a:r>
            <a:r>
              <a:rPr lang="ru-RU" sz="2000" dirty="0" err="1">
                <a:solidFill>
                  <a:srgbClr val="0066FF"/>
                </a:solidFill>
                <a:latin typeface="Times New Roman"/>
                <a:hlinkClick r:id="rId2" tooltip="Моделювання"/>
              </a:rPr>
              <a:t>моделювання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дешевизні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легкості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міцності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сходова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шина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отримала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широке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розповсюдження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sz="2000" dirty="0"/>
          </a:p>
        </p:txBody>
      </p:sp>
      <p:pic>
        <p:nvPicPr>
          <p:cNvPr id="4098" name="Picture 2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89" y="3284984"/>
            <a:ext cx="3386776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Private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284984"/>
            <a:ext cx="2602369" cy="18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0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68407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ушкодженнях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</a:rPr>
              <a:t>шиї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, хребта, тазу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пошкодженні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голови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виробляють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м'якого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кола, ватно-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марлевої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пов'язки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спеціальної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транспортної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Єланського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2000" dirty="0"/>
          </a:p>
        </p:txBody>
      </p:sp>
      <p:pic>
        <p:nvPicPr>
          <p:cNvPr id="5122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4" y="3356992"/>
            <a:ext cx="1656184" cy="19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1876963" cy="24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12776"/>
            <a:ext cx="70422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ушкодженнях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верхніх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нижніх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</a:rPr>
              <a:t>кінцівок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пошкодженні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плечового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пояса.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пошкодженні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ключиці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лопатки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основна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мета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спокою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усунення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тяжкості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руки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плечового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поясу,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косинки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спеціальних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шин.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косинкою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виробляють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шляхом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підвішування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руки з валиком,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вкладеним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пахвову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ямку.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проводити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пов'язкою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типу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Дезо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2000" dirty="0"/>
          </a:p>
        </p:txBody>
      </p:sp>
      <p:pic>
        <p:nvPicPr>
          <p:cNvPr id="6146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47405"/>
            <a:ext cx="5163909" cy="25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76849"/>
            <a:ext cx="2005601" cy="21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ушкодженнях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грудної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клітини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Для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грудної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клітини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особливо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переломі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грудини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ребер,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накладають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пов'язку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давить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марлі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зшитих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рушників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потерпілому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надають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положення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напівсидячи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здійснити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липким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пластиром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sz="2000" dirty="0"/>
          </a:p>
        </p:txBody>
      </p:sp>
      <p:pic>
        <p:nvPicPr>
          <p:cNvPr id="7170" name="Picture 2" descr="D:\Documents\Private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23" y="2636912"/>
            <a:ext cx="2513146" cy="31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5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Транспортна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ушкодженнях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верхніх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кінцівок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 </a:t>
            </a:r>
            <a:r>
              <a:rPr lang="ru-RU" sz="2000" dirty="0" err="1">
                <a:solidFill>
                  <a:srgbClr val="0066FF"/>
                </a:solidFill>
                <a:latin typeface="Times New Roman"/>
                <a:hlinkClick r:id="rId2" tooltip="Пошкоджений"/>
              </a:rPr>
              <a:t>Пошкодження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плеча. При переломах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плечової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кістки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верхній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третині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іммобілізацію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здійснюють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наступним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чином: руку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згинають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ліктьовому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суглобі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гострим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кутом так,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кисть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лягла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сосок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протилежної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сторони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пахвову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ямку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кладуть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ватно-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марлевий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валик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прибинтовують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через груди до здорового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надплечью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Передпліччя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підвішують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косинці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а плече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фіксують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тулуба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бинтом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dirty="0"/>
          </a:p>
        </p:txBody>
      </p:sp>
      <p:pic>
        <p:nvPicPr>
          <p:cNvPr id="8194" name="Picture 2" descr="D:\Documents\Private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5" y="3535273"/>
            <a:ext cx="2031899" cy="20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4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</TotalTime>
  <Words>152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Іммобілізація пошкодженої ділянки тіла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Виконала Бондар Дарина Л- 23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Іммобілізація пошкобженої ділянки тіла людини</dc:title>
  <dc:creator>Пользователь</dc:creator>
  <cp:lastModifiedBy>Пользователь</cp:lastModifiedBy>
  <cp:revision>10</cp:revision>
  <dcterms:created xsi:type="dcterms:W3CDTF">2013-04-27T07:27:13Z</dcterms:created>
  <dcterms:modified xsi:type="dcterms:W3CDTF">2013-04-27T09:27:48Z</dcterms:modified>
</cp:coreProperties>
</file>