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7D120-F83F-4E5C-847E-057A981B40F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072C8-53E6-4BF9-8499-849AAAD64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0.gif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EX\презентации\схк\ВАВИЛОН\баби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568952" cy="2594719"/>
          </a:xfrm>
          <a:noFill/>
        </p:spPr>
        <p:txBody>
          <a:bodyPr>
            <a:normAutofit/>
          </a:bodyPr>
          <a:lstStyle/>
          <a:p>
            <a:r>
              <a:rPr lang="uk-UA" sz="11000" b="1" dirty="0" smtClean="0">
                <a:ln>
                  <a:gradFill flip="none" rotWithShape="1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2700000" scaled="0"/>
                    <a:tileRect/>
                  </a:gradFill>
                </a:ln>
                <a:blipFill>
                  <a:blip r:embed="rId3"/>
                  <a:stretch>
                    <a:fillRect/>
                  </a:stretch>
                </a:blipFill>
                <a:latin typeface="a_AssuanBrk" pitchFamily="82" charset="-52"/>
              </a:rPr>
              <a:t>ВАВИЛОН</a:t>
            </a:r>
            <a:endParaRPr lang="ru-RU" sz="11000" b="1" dirty="0">
              <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2700000" scaled="0"/>
                  <a:tileRect/>
                </a:gradFill>
              </a:ln>
              <a:blipFill>
                <a:blip r:embed="rId3"/>
                <a:stretch>
                  <a:fillRect/>
                </a:stretch>
              </a:blipFill>
              <a:latin typeface="a_AssuanBrk" pitchFamily="82" charset="-52"/>
            </a:endParaRPr>
          </a:p>
        </p:txBody>
      </p:sp>
      <p:pic>
        <p:nvPicPr>
          <p:cNvPr id="1027" name="Picture 3" descr="D:\ALEX\презентации\схк\ВАВИЛОН\мерк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212976"/>
            <a:ext cx="5087538" cy="3429000"/>
          </a:xfrm>
          <a:prstGeom prst="rect">
            <a:avLst/>
          </a:prstGeom>
          <a:noFill/>
        </p:spPr>
      </p:pic>
      <p:pic>
        <p:nvPicPr>
          <p:cNvPr id="1028" name="Picture 4" descr="D:\ALEX\презентации\схк\ВАВИЛОН\сад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648405" cy="2736304"/>
          </a:xfrm>
          <a:prstGeom prst="rect">
            <a:avLst/>
          </a:prstGeom>
          <a:noFill/>
        </p:spPr>
      </p:pic>
      <p:pic>
        <p:nvPicPr>
          <p:cNvPr id="1029" name="Picture 5" descr="D:\ALEX\презентации\схк\ВАВИЛОН\5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852936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8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ЗИККУРАТ ЭТЕМЕНАНКИ</a:t>
            </a:r>
            <a:br>
              <a:rPr lang="ru-RU" dirty="0" smtClean="0"/>
            </a:br>
            <a:r>
              <a:rPr lang="uk-UA" dirty="0" smtClean="0"/>
              <a:t>«</a:t>
            </a:r>
            <a:r>
              <a:rPr lang="uk-UA" dirty="0" smtClean="0"/>
              <a:t>Дом основания неба и земли»</a:t>
            </a:r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3891661" cy="312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6692" y="1556792"/>
            <a:ext cx="57606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077072"/>
            <a:ext cx="2949756" cy="220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636912"/>
            <a:ext cx="1891393" cy="16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1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1143000"/>
          </a:xfrm>
        </p:spPr>
        <p:txBody>
          <a:bodyPr/>
          <a:lstStyle/>
          <a:p>
            <a:r>
              <a:rPr lang="ru-RU" b="1" dirty="0" smtClean="0"/>
              <a:t>ВАВИЛОНСКАЯ БАШНЯ</a:t>
            </a:r>
            <a:endParaRPr lang="ru-RU" b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292762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4864" y="1052736"/>
            <a:ext cx="2469136" cy="191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988840"/>
            <a:ext cx="5612862" cy="39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0"/>
            <a:ext cx="5076056" cy="691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3394720" cy="27223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СВОД ЗАКОНОВ ХАММУРАПИ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ALEX\презентации\схк\ВАВИЛОН\са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ru-RU" b="1" i="1" dirty="0" smtClean="0"/>
              <a:t>СПАСИБО ЗА ВНИМАНИЕ!!!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ALEX\презентации\схк\ВАВИЛОН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160" y="0"/>
            <a:ext cx="9330160" cy="6858000"/>
          </a:xfrm>
          <a:prstGeom prst="rect">
            <a:avLst/>
          </a:prstGeom>
          <a:noFill/>
        </p:spPr>
      </p:pic>
      <p:pic>
        <p:nvPicPr>
          <p:cNvPr id="2050" name="Picture 2" descr="D:\ALEX\презентации\схк\ВАВИЛОН\586px-Babylone_site_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60232" cy="681935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700808"/>
            <a:ext cx="2832144" cy="188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2411760" y="5013176"/>
            <a:ext cx="3888432" cy="72008"/>
          </a:xfrm>
          <a:prstGeom prst="straightConnector1">
            <a:avLst/>
          </a:prstGeom>
          <a:ln w="50800" cap="sq">
            <a:solidFill>
              <a:schemeClr val="accent6">
                <a:lumMod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ALEX\презентации\схк\ВАВИЛОН\сахн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4791" y="3861048"/>
            <a:ext cx="2899209" cy="1932806"/>
          </a:xfrm>
          <a:prstGeom prst="rect">
            <a:avLst/>
          </a:prstGeom>
          <a:noFill/>
        </p:spPr>
      </p:pic>
      <p:pic>
        <p:nvPicPr>
          <p:cNvPr id="1027" name="Picture 3" descr="D:\ALEX\презентации\схк\ВАВИЛОН\эс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3384" y="5085184"/>
            <a:ext cx="2210615" cy="1549404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/>
          <p:nvPr/>
        </p:nvCxnSpPr>
        <p:spPr>
          <a:xfrm>
            <a:off x="2771800" y="5301208"/>
            <a:ext cx="4104456" cy="0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:\ALEX\презентации\схк\ВАВИЛОН\нинурт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5733256"/>
            <a:ext cx="2445315" cy="1124744"/>
          </a:xfrm>
          <a:prstGeom prst="rect">
            <a:avLst/>
          </a:prstGeom>
          <a:noFill/>
        </p:spPr>
      </p:pic>
      <p:cxnSp>
        <p:nvCxnSpPr>
          <p:cNvPr id="18" name="Прямая со стрелкой 17"/>
          <p:cNvCxnSpPr/>
          <p:nvPr/>
        </p:nvCxnSpPr>
        <p:spPr>
          <a:xfrm>
            <a:off x="3635896" y="5805264"/>
            <a:ext cx="1512168" cy="360040"/>
          </a:xfrm>
          <a:prstGeom prst="straightConnector1">
            <a:avLst/>
          </a:prstGeom>
          <a:ln w="444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D:\ALEX\презентации\схк\ВАВИЛОН\каср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40768"/>
            <a:ext cx="2437615" cy="1512168"/>
          </a:xfrm>
          <a:prstGeom prst="rect">
            <a:avLst/>
          </a:prstGeom>
          <a:noFill/>
        </p:spPr>
      </p:pic>
      <p:pic>
        <p:nvPicPr>
          <p:cNvPr id="1030" name="Picture 6" descr="D:\ALEX\презентации\схк\ВАВИЛОН\теат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3" y="1525855"/>
            <a:ext cx="2088232" cy="1337202"/>
          </a:xfrm>
          <a:prstGeom prst="rect">
            <a:avLst/>
          </a:prstGeom>
          <a:noFill/>
        </p:spPr>
      </p:pic>
      <p:pic>
        <p:nvPicPr>
          <p:cNvPr id="1031" name="Picture 7" descr="D:\ALEX\презентации\схк\ВАВИЛОН\бабиль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0"/>
            <a:ext cx="2654069" cy="1990552"/>
          </a:xfrm>
          <a:prstGeom prst="rect">
            <a:avLst/>
          </a:prstGeom>
          <a:noFill/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1043608" y="2708920"/>
            <a:ext cx="864096" cy="1080120"/>
          </a:xfrm>
          <a:prstGeom prst="straightConnector1">
            <a:avLst/>
          </a:prstGeom>
          <a:ln w="349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47864" y="2708920"/>
            <a:ext cx="72008" cy="864096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131840" y="476672"/>
            <a:ext cx="1584176" cy="576064"/>
          </a:xfrm>
          <a:prstGeom prst="straightConnector1">
            <a:avLst/>
          </a:prstGeom>
          <a:ln w="444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3203848" y="3501008"/>
            <a:ext cx="2664296" cy="100811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LEX\презентации\схк\ВАВИЛОН\555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0446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412776"/>
            <a:ext cx="4917232" cy="171906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cs typeface="Vijaya" pitchFamily="34" charset="0"/>
              </a:rPr>
              <a:t>ВАВИЛОН – “ВОРОТА </a:t>
            </a:r>
            <a:r>
              <a:rPr lang="uk-UA" dirty="0" err="1" smtClean="0">
                <a:cs typeface="Vijaya" pitchFamily="34" charset="0"/>
              </a:rPr>
              <a:t>БОГОВ”</a:t>
            </a:r>
            <a:r>
              <a:rPr lang="uk-UA" dirty="0" smtClean="0">
                <a:cs typeface="Vijaya" pitchFamily="34" charset="0"/>
              </a:rPr>
              <a:t/>
            </a:r>
            <a:br>
              <a:rPr lang="uk-UA" dirty="0" smtClean="0">
                <a:cs typeface="Vijaya" pitchFamily="34" charset="0"/>
              </a:rPr>
            </a:br>
            <a:r>
              <a:rPr lang="en-US" dirty="0" smtClean="0">
                <a:cs typeface="Vijaya" pitchFamily="34" charset="0"/>
              </a:rPr>
              <a:t>XXIII</a:t>
            </a:r>
            <a:r>
              <a:rPr lang="en-US" dirty="0" smtClean="0">
                <a:latin typeface="Vijaya" pitchFamily="34" charset="0"/>
                <a:cs typeface="Vijaya" pitchFamily="34" charset="0"/>
              </a:rPr>
              <a:t> </a:t>
            </a:r>
            <a:r>
              <a:rPr lang="ru-RU" dirty="0" smtClean="0">
                <a:cs typeface="Vijaya" pitchFamily="34" charset="0"/>
              </a:rPr>
              <a:t>Г. ДО Н. Э. – ПЕРВОЕ УПОМИНАНИЕ</a:t>
            </a:r>
            <a:endParaRPr lang="ru-RU" dirty="0">
              <a:cs typeface="Vijay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64567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988840"/>
            <a:ext cx="5364088" cy="189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922494"/>
            <a:ext cx="3672408" cy="274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19872" y="404664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1</a:t>
            </a:r>
            <a:endParaRPr lang="ru-RU" sz="8800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2420888"/>
            <a:ext cx="1043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2</a:t>
            </a:r>
            <a:endParaRPr lang="ru-RU" sz="8800" dirty="0"/>
          </a:p>
        </p:txBody>
      </p:sp>
      <p:sp>
        <p:nvSpPr>
          <p:cNvPr id="11" name="TextBox 10"/>
          <p:cNvSpPr txBox="1"/>
          <p:nvPr/>
        </p:nvSpPr>
        <p:spPr>
          <a:xfrm>
            <a:off x="8423920" y="4005064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3</a:t>
            </a:r>
            <a:endParaRPr lang="ru-RU" sz="7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4984"/>
            <a:ext cx="3168352" cy="2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509120"/>
            <a:ext cx="3207640" cy="21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авно 14"/>
          <p:cNvSpPr/>
          <p:nvPr/>
        </p:nvSpPr>
        <p:spPr>
          <a:xfrm>
            <a:off x="5436096" y="5229200"/>
            <a:ext cx="1224136" cy="86409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люс 12"/>
          <p:cNvSpPr/>
          <p:nvPr/>
        </p:nvSpPr>
        <p:spPr>
          <a:xfrm>
            <a:off x="2195736" y="4293096"/>
            <a:ext cx="1008112" cy="10801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LEX\презентации\схк\ВАВИЛОН\58.jpe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-1" y="0"/>
            <a:ext cx="92481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80520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ОСОБЕННОСТИ КУЛЬТУРЫ</a:t>
            </a:r>
            <a:br>
              <a:rPr lang="ru-RU" b="1" dirty="0" smtClean="0"/>
            </a:br>
            <a:r>
              <a:rPr lang="ru-RU" b="1" dirty="0" smtClean="0"/>
              <a:t>1. </a:t>
            </a:r>
            <a:r>
              <a:rPr lang="ru-RU" b="1" dirty="0" smtClean="0"/>
              <a:t>Л</a:t>
            </a:r>
            <a:r>
              <a:rPr lang="ru-RU" b="1" dirty="0" smtClean="0"/>
              <a:t>ИТЕРАТУРА</a:t>
            </a:r>
            <a:endParaRPr lang="ru-RU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3653358" cy="370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533" y="404664"/>
            <a:ext cx="420046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12513"/>
            <a:ext cx="5832648" cy="2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420888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LEX\презентации\схк\ВАВИЛОН\вавилонразв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5904" cy="6858000"/>
          </a:xfrm>
          <a:prstGeom prst="rect">
            <a:avLst/>
          </a:prstGeom>
          <a:noFill/>
        </p:spPr>
      </p:pic>
      <p:pic>
        <p:nvPicPr>
          <p:cNvPr id="5123" name="Picture 3" descr="D:\ALEX\презентации\схк\ВАВИЛОН\эс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54761"/>
            <a:ext cx="4104456" cy="2692523"/>
          </a:xfrm>
          <a:prstGeom prst="rect">
            <a:avLst/>
          </a:prstGeom>
          <a:noFill/>
        </p:spPr>
      </p:pic>
      <p:pic>
        <p:nvPicPr>
          <p:cNvPr id="5124" name="Picture 4" descr="D:\ALEX\презентации\схк\ВАВИЛОН\эс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348880"/>
            <a:ext cx="4267200" cy="2990850"/>
          </a:xfrm>
          <a:prstGeom prst="rect">
            <a:avLst/>
          </a:prstGeom>
          <a:noFill/>
        </p:spPr>
      </p:pic>
      <p:pic>
        <p:nvPicPr>
          <p:cNvPr id="5125" name="Picture 5" descr="D:\ALEX\презентации\схк\ВАВИЛОН\юждвор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2656"/>
            <a:ext cx="2647950" cy="33337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3. АРХИТЕКТУРА</a:t>
            </a:r>
            <a:endParaRPr lang="ru-RU" b="1" dirty="0"/>
          </a:p>
        </p:txBody>
      </p:sp>
      <p:pic>
        <p:nvPicPr>
          <p:cNvPr id="5126" name="Picture 6" descr="D:\ALEX\презентации\схк\ВАВИЛОН\55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52736"/>
            <a:ext cx="2488596" cy="3456384"/>
          </a:xfrm>
          <a:prstGeom prst="rect">
            <a:avLst/>
          </a:prstGeom>
          <a:noFill/>
        </p:spPr>
      </p:pic>
      <p:pic>
        <p:nvPicPr>
          <p:cNvPr id="5127" name="Picture 7" descr="D:\ALEX\презентации\схк\ВАВИЛОН\зиккурат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312996"/>
            <a:ext cx="2763391" cy="2381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ALEX\презентации\схк\ВАВИЛОН\57.jpeg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1143000"/>
          </a:xfrm>
        </p:spPr>
        <p:txBody>
          <a:bodyPr/>
          <a:lstStyle/>
          <a:p>
            <a:r>
              <a:rPr lang="ru-RU" b="1" dirty="0" smtClean="0"/>
              <a:t>2. ИЗОБРЕТЕНИЯ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420888"/>
            <a:ext cx="2857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680810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140968"/>
            <a:ext cx="272098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327670"/>
            <a:ext cx="2592288" cy="353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ALEX\презентации\схк\ВАВИЛОН\сад2.jpg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ОСНОВНЫЕ СООРУЖЕНИЯ И ДОСТИЖЕНИЯ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/>
              <a:t>ВОРОТА ИШТАР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ВИСЯЧИЕ САДЫ ВАВИЛОНА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ЗИККУРАТ ЭТЕМЕНАНКИ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ВАВИЛОНСКАЯ БАШНЯ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СВОД ЗАКОНОВ ХАММУРАПИ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148" name="Picture 4" descr="D:\ALEX\презентации\схк\ВАВИЛОН\5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340768"/>
            <a:ext cx="2688299" cy="2016224"/>
          </a:xfrm>
          <a:prstGeom prst="rect">
            <a:avLst/>
          </a:prstGeom>
          <a:noFill/>
        </p:spPr>
      </p:pic>
      <p:pic>
        <p:nvPicPr>
          <p:cNvPr id="6150" name="Picture 6" descr="D:\ALEX\презентации\схк\ВАВИЛОН\сад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40968"/>
            <a:ext cx="2568327" cy="1960897"/>
          </a:xfrm>
          <a:prstGeom prst="rect">
            <a:avLst/>
          </a:prstGeom>
          <a:noFill/>
        </p:spPr>
      </p:pic>
      <p:pic>
        <p:nvPicPr>
          <p:cNvPr id="6151" name="Picture 7" descr="D:\ALEX\презентации\схк\ВАВИЛОН\зиккурат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437112"/>
            <a:ext cx="2619375" cy="2257425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581128"/>
            <a:ext cx="1379190" cy="208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499963"/>
            <a:ext cx="3024336" cy="235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EX\презентации\схк\ВАВИЛОН\55.jpeg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6" name="Picture 8" descr="D:\ALEX\презентации\схк\ВАВИЛОН\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776044"/>
            <a:ext cx="3816424" cy="2521866"/>
          </a:xfrm>
          <a:prstGeom prst="rect">
            <a:avLst/>
          </a:prstGeom>
          <a:noFill/>
        </p:spPr>
      </p:pic>
      <p:pic>
        <p:nvPicPr>
          <p:cNvPr id="7174" name="Picture 6" descr="D:\ALEX\презентации\схк\ВАВИЛОН\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43968"/>
            <a:ext cx="2948533" cy="3913982"/>
          </a:xfrm>
          <a:prstGeom prst="rect">
            <a:avLst/>
          </a:prstGeom>
          <a:noFill/>
        </p:spPr>
      </p:pic>
      <p:pic>
        <p:nvPicPr>
          <p:cNvPr id="7173" name="Picture 5" descr="D:\ALEX\презентации\схк\ВАВИЛОН\55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57550"/>
            <a:ext cx="2592288" cy="360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ВОРОТА БОГИНИ ИШТАР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5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uk-UA" b="1" i="1" dirty="0" smtClean="0">
                <a:latin typeface="Dotum" pitchFamily="34" charset="-127"/>
                <a:ea typeface="Dotum" pitchFamily="34" charset="-127"/>
              </a:rPr>
              <a:t>«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Я —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Навуходоносор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царь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вавилонский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благочестивый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государь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правящий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по воле и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благоволению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Мардука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высший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правитель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Города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любимец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Неба,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хитроумный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и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неутомимый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…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всегда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пекущийся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о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благополучии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Вавилона,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мудрый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первородный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сын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Набополассара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, царя </a:t>
            </a:r>
            <a:r>
              <a:rPr lang="uk-UA" b="1" i="1" dirty="0" err="1" smtClean="0">
                <a:latin typeface="Dotum" pitchFamily="34" charset="-127"/>
                <a:ea typeface="Dotum" pitchFamily="34" charset="-127"/>
                <a:cs typeface="Vijaya" pitchFamily="34" charset="0"/>
              </a:rPr>
              <a:t>вавилонского</a:t>
            </a:r>
            <a:r>
              <a:rPr lang="uk-UA" b="1" i="1" dirty="0" smtClean="0">
                <a:latin typeface="Dotum" pitchFamily="34" charset="-127"/>
                <a:ea typeface="Dotum" pitchFamily="34" charset="-127"/>
                <a:cs typeface="Vijaya" pitchFamily="34" charset="0"/>
              </a:rPr>
              <a:t>…»</a:t>
            </a:r>
            <a:endParaRPr lang="ru-RU" b="1" i="1" dirty="0" smtClean="0">
              <a:latin typeface="Dotum" pitchFamily="34" charset="-127"/>
              <a:ea typeface="Dotum" pitchFamily="34" charset="-127"/>
              <a:cs typeface="Vijay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23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ru-RU" b="1" i="1" u="sng" dirty="0" smtClean="0"/>
              <a:t>ВИСЯЧИЕ САДЫ ВАВИЛОНА</a:t>
            </a:r>
            <a:endParaRPr lang="ru-RU" b="1" i="1" u="sng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56792"/>
            <a:ext cx="504056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077072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94</Words>
  <Application>Microsoft Office PowerPoint</Application>
  <PresentationFormat>Экран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ВАВИЛОН</vt:lpstr>
      <vt:lpstr>Слайд 2</vt:lpstr>
      <vt:lpstr>ВАВИЛОН – “ВОРОТА БОГОВ” XXIII Г. ДО Н. Э. – ПЕРВОЕ УПОМИНАНИЕ</vt:lpstr>
      <vt:lpstr>ОСОБЕННОСТИ КУЛЬТУРЫ 1. ЛИТЕРАТУРА</vt:lpstr>
      <vt:lpstr>3. АРХИТЕКТУРА</vt:lpstr>
      <vt:lpstr>2. ИЗОБРЕТЕНИЯ</vt:lpstr>
      <vt:lpstr>ОСНОВНЫЕ СООРУЖЕНИЯ И ДОСТИЖЕНИЯ</vt:lpstr>
      <vt:lpstr>ВОРОТА БОГИНИ ИШТАР</vt:lpstr>
      <vt:lpstr>ВИСЯЧИЕ САДЫ ВАВИЛОНА</vt:lpstr>
      <vt:lpstr>ЗИККУРАТ ЭТЕМЕНАНКИ «Дом основания неба и земли»</vt:lpstr>
      <vt:lpstr>ВАВИЛОНСКАЯ БАШНЯ</vt:lpstr>
      <vt:lpstr>СВОД ЗАКОНОВ ХАММУРАПИ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ВАВИЛОН</dc:title>
  <dc:creator>Юзер</dc:creator>
  <cp:lastModifiedBy>Юзер</cp:lastModifiedBy>
  <cp:revision>21</cp:revision>
  <dcterms:created xsi:type="dcterms:W3CDTF">2013-03-12T20:00:08Z</dcterms:created>
  <dcterms:modified xsi:type="dcterms:W3CDTF">2013-04-02T21:07:54Z</dcterms:modified>
</cp:coreProperties>
</file>