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45FC-D72C-4C8A-9506-DCE7FFA82880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1CD5-93C8-406A-B803-9C5CC64C00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08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C1CD5-93C8-406A-B803-9C5CC64C00F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5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6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3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5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89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83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77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67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0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17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80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18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2201-F7BB-4456-9D80-CFCB12E36A8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C5A5-E8C9-4F29-A295-86957E0F55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72400" cy="19442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Північна Америка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2304256"/>
          </a:xfrm>
        </p:spPr>
        <p:txBody>
          <a:bodyPr/>
          <a:lstStyle/>
          <a:p>
            <a:pPr algn="l"/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Півні́чна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Аме́рика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— материк (континент) 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Західній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півкулі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північна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частина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частини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Америки.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2539884" cy="26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83768" y="1556792"/>
            <a:ext cx="4690864" cy="6714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072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628800"/>
            <a:ext cx="3610744" cy="63408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" y="0"/>
            <a:ext cx="9141332" cy="6855999"/>
          </a:xfrm>
        </p:spPr>
      </p:pic>
    </p:spTree>
    <p:extLst>
      <p:ext uri="{BB962C8B-B14F-4D97-AF65-F5344CB8AC3E}">
        <p14:creationId xmlns:p14="http://schemas.microsoft.com/office/powerpoint/2010/main" val="8406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484784"/>
            <a:ext cx="3682752" cy="11381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47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91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084501" cy="6858000"/>
          </a:xfrm>
        </p:spPr>
      </p:pic>
    </p:spTree>
    <p:extLst>
      <p:ext uri="{BB962C8B-B14F-4D97-AF65-F5344CB8AC3E}">
        <p14:creationId xmlns:p14="http://schemas.microsoft.com/office/powerpoint/2010/main" val="140559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Краса природи</a:t>
            </a:r>
            <a:endParaRPr lang="uk-UA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822443" cy="21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412776"/>
            <a:ext cx="3024336" cy="213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28" y="1412776"/>
            <a:ext cx="3243473" cy="2160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4453"/>
            <a:ext cx="2799440" cy="1839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8213"/>
            <a:ext cx="3024227" cy="1895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27" y="3564453"/>
            <a:ext cx="3243474" cy="1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uk-UA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uk-UA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uk-UA" b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Презентацію </a:t>
            </a:r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підготувала учениця 7а класу</a:t>
            </a:r>
          </a:p>
          <a:p>
            <a:pPr marL="0" indent="0">
              <a:buNone/>
            </a:pPr>
            <a:r>
              <a:rPr lang="uk-UA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   </a:t>
            </a:r>
            <a:r>
              <a:rPr lang="uk-UA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Томнікова</a:t>
            </a:r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Дарина</a:t>
            </a:r>
            <a:endParaRPr lang="uk-UA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1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Північна Америка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Краса природи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Північна Америка</dc:title>
  <dc:creator>Dasha</dc:creator>
  <cp:lastModifiedBy>Dasha</cp:lastModifiedBy>
  <cp:revision>5</cp:revision>
  <dcterms:created xsi:type="dcterms:W3CDTF">2014-02-24T17:45:16Z</dcterms:created>
  <dcterms:modified xsi:type="dcterms:W3CDTF">2014-02-26T18:43:22Z</dcterms:modified>
</cp:coreProperties>
</file>