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loni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2" autoAdjust="0"/>
    <p:restoredTop sz="94590" autoAdjust="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31C67-8885-41A2-80F0-9114435EB0C4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B3CD6-BEB7-46E1-B4AD-D96272AB4D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B3CD6-BEB7-46E1-B4AD-D96272AB4D5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857364"/>
            <a:ext cx="7772400" cy="147002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Таджикистан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Населення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</a:p>
          <a:p>
            <a:pPr>
              <a:buNone/>
            </a:pPr>
            <a:r>
              <a:rPr lang="uk-UA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uk-UA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    2010р-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7564500</a:t>
            </a:r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150017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-3млн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813 тис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Рисунок 5" descr="m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214422"/>
            <a:ext cx="857256" cy="1143008"/>
          </a:xfrm>
          <a:prstGeom prst="rect">
            <a:avLst/>
          </a:prstGeom>
        </p:spPr>
      </p:pic>
      <p:pic>
        <p:nvPicPr>
          <p:cNvPr id="7" name="Рисунок 6" descr="wc2_15x15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2428868"/>
            <a:ext cx="857256" cy="1177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628" y="2714620"/>
            <a:ext cx="302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-3 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млн. 752 тис. 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28662" y="3857628"/>
            <a:ext cx="50720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ru-RU" sz="2800" b="1" i="0" u="none" strike="noStrike" normalizeH="0" baseline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січня</a:t>
            </a:r>
            <a:r>
              <a:rPr kumimoji="0" lang="ru-RU" sz="28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2014 -8 160 000 </a:t>
            </a:r>
            <a:r>
              <a:rPr kumimoji="0" lang="ru-RU" sz="2800" b="1" i="0" u="none" strike="noStrike" normalizeH="0" baseline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осіб</a:t>
            </a:r>
            <a:r>
              <a:rPr kumimoji="0" lang="ru-RU" sz="2800" b="1" i="0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mg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4357694"/>
            <a:ext cx="1285884" cy="2096550"/>
          </a:xfrm>
          <a:prstGeom prst="rect">
            <a:avLst/>
          </a:prstGeom>
        </p:spPr>
      </p:pic>
      <p:pic>
        <p:nvPicPr>
          <p:cNvPr id="11" name="Рисунок 10" descr="wc2_15x15_enl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7884" y="4286256"/>
            <a:ext cx="1500198" cy="20607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3108" y="4714884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>
                <a:solidFill>
                  <a:schemeClr val="bg1"/>
                </a:solidFill>
              </a:rPr>
              <a:t>1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306" y="4643446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dirty="0" smtClean="0">
                <a:solidFill>
                  <a:schemeClr val="bg1"/>
                </a:solidFill>
              </a:rPr>
              <a:t>=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6248" y="4643446"/>
            <a:ext cx="19752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</a:rPr>
              <a:t> 984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1505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Релігія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0"/>
            <a:ext cx="7358114" cy="4525963"/>
          </a:xfrm>
        </p:spPr>
        <p:txBody>
          <a:bodyPr>
            <a:normAutofit fontScale="6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</a:p>
          <a:p>
            <a:pPr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Зареєстровано 85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немусульманських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об’єднань:</a:t>
            </a:r>
          </a:p>
          <a:p>
            <a:pPr lvl="1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Основна частка християни(більшість православні)</a:t>
            </a:r>
          </a:p>
          <a:p>
            <a:pPr lvl="1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 громад баптистів</a:t>
            </a:r>
          </a:p>
          <a:p>
            <a:pPr lvl="1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римсько-католицьких 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приходу</a:t>
            </a:r>
          </a:p>
          <a:p>
            <a:pPr lvl="1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громада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адвентистів сьомого дня 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1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Свідків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Єгови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1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Лютеран</a:t>
            </a:r>
          </a:p>
          <a:p>
            <a:pPr lvl="1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 секти </a:t>
            </a:r>
            <a:r>
              <a:rPr lang="uk-UA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мунітів</a:t>
            </a:r>
            <a:endParaRPr lang="uk-UA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1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громади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бахаістов 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1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зороастрійців</a:t>
            </a:r>
          </a:p>
          <a:p>
            <a:pPr lvl="1"/>
            <a:r>
              <a:rPr lang="uk-UA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іудейська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громада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1">
              <a:buNone/>
            </a:pPr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adjikistan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714356"/>
            <a:ext cx="4962193" cy="2500330"/>
          </a:xfrm>
        </p:spPr>
      </p:pic>
      <p:sp>
        <p:nvSpPr>
          <p:cNvPr id="6" name="Прямоугольник 5"/>
          <p:cNvSpPr/>
          <p:nvPr/>
        </p:nvSpPr>
        <p:spPr>
          <a:xfrm>
            <a:off x="285720" y="2571744"/>
            <a:ext cx="4929222" cy="642942"/>
          </a:xfrm>
          <a:prstGeom prst="rect">
            <a:avLst/>
          </a:prstGeom>
          <a:noFill/>
          <a:ln w="730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 flipH="1" flipV="1">
            <a:off x="1571604" y="3429000"/>
            <a:ext cx="1571636" cy="714380"/>
          </a:xfrm>
          <a:prstGeom prst="straightConnector1">
            <a:avLst/>
          </a:prstGeom>
          <a:ln w="34925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28596" y="4429132"/>
            <a:ext cx="417248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Символізує долини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V="1">
            <a:off x="4107653" y="3107529"/>
            <a:ext cx="3071834" cy="1428760"/>
          </a:xfrm>
          <a:prstGeom prst="straightConnector1">
            <a:avLst/>
          </a:prstGeom>
          <a:ln w="34925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4143372" y="857232"/>
            <a:ext cx="1571636" cy="285752"/>
          </a:xfrm>
          <a:prstGeom prst="straightConnector1">
            <a:avLst/>
          </a:prstGeom>
          <a:ln w="34925">
            <a:solidFill>
              <a:srgbClr val="7030A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214778" y="5286388"/>
            <a:ext cx="49292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Символ бавовни та снігу у горах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286348" y="0"/>
            <a:ext cx="385765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Єднання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республіки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братерства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іншими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народами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85720" y="1357298"/>
            <a:ext cx="4929222" cy="1214446"/>
          </a:xfrm>
          <a:prstGeom prst="rect">
            <a:avLst/>
          </a:prstGeom>
          <a:noFill/>
          <a:ln w="730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85720" y="714356"/>
            <a:ext cx="4929222" cy="642942"/>
          </a:xfrm>
          <a:prstGeom prst="rect">
            <a:avLst/>
          </a:prstGeom>
          <a:noFill/>
          <a:ln w="730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7" grpId="0" build="allAtOnce"/>
      <p:bldP spid="24" grpId="0" build="allAtOnce"/>
      <p:bldP spid="25" grpId="0"/>
      <p:bldP spid="25" grpId="1"/>
      <p:bldP spid="27" grpId="0" animBg="1"/>
      <p:bldP spid="27" grpId="1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mblem_of_Tajikistan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785794"/>
            <a:ext cx="4221879" cy="4214842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5143504" y="714356"/>
            <a:ext cx="1928826" cy="500066"/>
          </a:xfrm>
          <a:prstGeom prst="straightConnector1">
            <a:avLst/>
          </a:prstGeom>
          <a:ln w="34925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43768" y="214290"/>
            <a:ext cx="2000232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Символ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землеробства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осілого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життя,багатсво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країни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3786190"/>
            <a:ext cx="207170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Хребти </a:t>
            </a:r>
            <a:r>
              <a:rPr lang="uk-UA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Алайських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uk-UA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Заалайських</a:t>
            </a:r>
            <a:r>
              <a:rPr lang="uk-UA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гір і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Паміру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>
            <a:off x="5000628" y="3643314"/>
            <a:ext cx="1857388" cy="500066"/>
          </a:xfrm>
          <a:prstGeom prst="straightConnector1">
            <a:avLst/>
          </a:prstGeom>
          <a:ln w="34925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145" idx="1"/>
          </p:cNvCxnSpPr>
          <p:nvPr/>
        </p:nvCxnSpPr>
        <p:spPr>
          <a:xfrm rot="10800000" flipV="1">
            <a:off x="5072066" y="2663088"/>
            <a:ext cx="2000232" cy="551597"/>
          </a:xfrm>
          <a:prstGeom prst="straightConnector1">
            <a:avLst/>
          </a:prstGeom>
          <a:ln w="34925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857488" y="1071546"/>
            <a:ext cx="1714512" cy="714380"/>
          </a:xfrm>
          <a:prstGeom prst="straightConnector1">
            <a:avLst/>
          </a:prstGeom>
          <a:ln w="34925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357422" y="2714620"/>
            <a:ext cx="2214578" cy="928694"/>
          </a:xfrm>
          <a:prstGeom prst="straightConnector1">
            <a:avLst/>
          </a:prstGeom>
          <a:ln w="34925">
            <a:solidFill>
              <a:srgbClr val="C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072298" y="1785926"/>
            <a:ext cx="207170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Символ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трьох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еманації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Ахура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Мазда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7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добрими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духами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Амеша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Спента</a:t>
            </a: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1" i="0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5720" y="214290"/>
            <a:ext cx="278608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сім добрих духів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Амеша </a:t>
            </a:r>
            <a:r>
              <a:rPr lang="uk-UA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Спента</a:t>
            </a:r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,аналог німбу в християнських святих(</a:t>
            </a:r>
            <a:r>
              <a:rPr lang="uk-UA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фарн</a:t>
            </a:r>
            <a:r>
              <a:rPr lang="uk-UA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),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приносить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щастя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дарує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доброчесність,символ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досконалості</a:t>
            </a:r>
            <a:endParaRPr lang="ru-RU" sz="1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42844" y="2500306"/>
            <a:ext cx="2428892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три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священних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незгасимі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вогні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є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об'єктом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релігійного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поклоніння,символ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гори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Хара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знаходиться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центрі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Світу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а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вигнута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золота дуга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уособлює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міст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відплати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Чінват,регіони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республіки,що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утворюють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Таджикистан</a:t>
            </a:r>
            <a:endParaRPr lang="ru-RU" sz="1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145" grpId="0"/>
      <p:bldP spid="27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urrenc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357166"/>
            <a:ext cx="7070690" cy="3786214"/>
          </a:xfrm>
        </p:spPr>
      </p:pic>
      <p:sp>
        <p:nvSpPr>
          <p:cNvPr id="5" name="Прямоугольник 4"/>
          <p:cNvSpPr/>
          <p:nvPr/>
        </p:nvSpPr>
        <p:spPr>
          <a:xfrm>
            <a:off x="2071670" y="5072074"/>
            <a:ext cx="45281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50 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TJS</a:t>
            </a:r>
            <a:r>
              <a:rPr lang="uk-UA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=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10.52 USD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8962-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714488"/>
            <a:ext cx="2857500" cy="1885950"/>
          </a:xfrm>
        </p:spPr>
      </p:pic>
      <p:sp>
        <p:nvSpPr>
          <p:cNvPr id="5" name="TextBox 4"/>
          <p:cNvSpPr txBox="1"/>
          <p:nvPr/>
        </p:nvSpPr>
        <p:spPr>
          <a:xfrm>
            <a:off x="4071934" y="1928802"/>
            <a:ext cx="4936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Конституція Таджикистану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 descr="111emomali-rahmon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786190"/>
            <a:ext cx="3117392" cy="2789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9124" y="4857760"/>
            <a:ext cx="365478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Емомалі </a:t>
            </a:r>
            <a:r>
              <a:rPr lang="uk-UA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Рахмон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Фанські</a:t>
            </a:r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Гори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Гори Паміру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olSlant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</a:rPr>
              <a:t>Клімат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Абсолютний мінімум -63°С</a:t>
            </a:r>
          </a:p>
          <a:p>
            <a:pPr>
              <a:buNone/>
            </a:pPr>
            <a:endParaRPr lang="uk-UA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None/>
            </a:pPr>
            <a:endParaRPr lang="uk-UA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None/>
            </a:pPr>
            <a:endParaRPr lang="uk-UA" sz="4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</a:t>
            </a:r>
            <a:r>
              <a:rPr lang="ru-RU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Абсолютний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максимум 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48 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° C 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151</Words>
  <PresentationFormat>Экран (4:3)</PresentationFormat>
  <Paragraphs>45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Таджикистан</vt:lpstr>
      <vt:lpstr>Слайд 2</vt:lpstr>
      <vt:lpstr>Слайд 3</vt:lpstr>
      <vt:lpstr>Слайд 4</vt:lpstr>
      <vt:lpstr>Слайд 5</vt:lpstr>
      <vt:lpstr>Слайд 6</vt:lpstr>
      <vt:lpstr>Фанські Гори</vt:lpstr>
      <vt:lpstr>Гори Паміру</vt:lpstr>
      <vt:lpstr>Клімат</vt:lpstr>
      <vt:lpstr>Населення</vt:lpstr>
      <vt:lpstr>Релігія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Таджикистан</dc:title>
  <dc:creator>Denis</dc:creator>
  <cp:lastModifiedBy>Solonin</cp:lastModifiedBy>
  <cp:revision>17</cp:revision>
  <dcterms:created xsi:type="dcterms:W3CDTF">2014-03-18T18:07:49Z</dcterms:created>
  <dcterms:modified xsi:type="dcterms:W3CDTF">2014-03-18T20:56:30Z</dcterms:modified>
</cp:coreProperties>
</file>