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tivities-Art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2206598"/>
          </a:xfrm>
        </p:spPr>
        <p:txBody>
          <a:bodyPr>
            <a:prstTxWarp prst="textCanDown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Kyiv national university of culture and arts</a:t>
            </a:r>
            <a:endParaRPr lang="uk-UA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ciology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Institute of Journalism and International Relations: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International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Relations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 publishing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and network publications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of Journalism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nt of Translation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 of Public Rel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ations and Advertising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nt of Sociology</a:t>
            </a:r>
            <a:endParaRPr lang="uk-UA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ntent_13-1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304814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011616" cy="51845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Lecturers: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Yan </a:t>
            </a:r>
            <a:r>
              <a:rPr lang="en-US" sz="2400" dirty="0" err="1" smtClean="0">
                <a:solidFill>
                  <a:schemeClr val="tx1"/>
                </a:solidFill>
              </a:rPr>
              <a:t>Tabachnik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Roman </a:t>
            </a:r>
            <a:r>
              <a:rPr lang="en-US" sz="2400" dirty="0" err="1" smtClean="0">
                <a:solidFill>
                  <a:schemeClr val="tx1"/>
                </a:solidFill>
              </a:rPr>
              <a:t>Viktiuk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Pavlo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Zibrov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Nina </a:t>
            </a:r>
            <a:r>
              <a:rPr lang="en-US" sz="2400" dirty="0" err="1" smtClean="0">
                <a:solidFill>
                  <a:schemeClr val="tx1"/>
                </a:solidFill>
              </a:rPr>
              <a:t>Matvienko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Alla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Kudlay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Rogovtseva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Larisa </a:t>
            </a:r>
            <a:r>
              <a:rPr lang="en-US" sz="2400" dirty="0" err="1" smtClean="0">
                <a:solidFill>
                  <a:schemeClr val="tx1"/>
                </a:solidFill>
              </a:rPr>
              <a:t>Tsvetkova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Oksana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Bilozir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Bogdan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Beniuk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x_files_134_22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429000"/>
            <a:ext cx="223224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atvienko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48680"/>
            <a:ext cx="223010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102_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124744"/>
            <a:ext cx="2727614" cy="2880320"/>
          </a:xfrm>
          <a:prstGeom prst="rect">
            <a:avLst/>
          </a:prstGeom>
        </p:spPr>
      </p:pic>
      <p:pic>
        <p:nvPicPr>
          <p:cNvPr id="6" name="Рисунок 5" descr="img360x0_1198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65712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Graduates: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Iryna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Bilyk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Natalia </a:t>
            </a:r>
            <a:r>
              <a:rPr lang="en-US" sz="2400" dirty="0" err="1" smtClean="0">
                <a:solidFill>
                  <a:schemeClr val="tx1"/>
                </a:solidFill>
              </a:rPr>
              <a:t>Valevska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Natalia </a:t>
            </a:r>
            <a:r>
              <a:rPr lang="en-US" sz="2400" dirty="0" err="1" smtClean="0">
                <a:solidFill>
                  <a:schemeClr val="tx1"/>
                </a:solidFill>
              </a:rPr>
              <a:t>Mogilevska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Lorak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Tatiana </a:t>
            </a:r>
            <a:r>
              <a:rPr lang="en-US" sz="2400" dirty="0" err="1" smtClean="0">
                <a:solidFill>
                  <a:schemeClr val="tx1"/>
                </a:solidFill>
              </a:rPr>
              <a:t>Denisova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Viktor </a:t>
            </a:r>
            <a:r>
              <a:rPr lang="en-US" sz="2400" dirty="0" err="1" smtClean="0">
                <a:solidFill>
                  <a:schemeClr val="tx1"/>
                </a:solidFill>
              </a:rPr>
              <a:t>Pavlik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Alan </a:t>
            </a:r>
            <a:r>
              <a:rPr lang="en-US" sz="2400" dirty="0" err="1" smtClean="0">
                <a:solidFill>
                  <a:schemeClr val="tx1"/>
                </a:solidFill>
              </a:rPr>
              <a:t>Badoev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12984531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3196607" cy="284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8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284984"/>
            <a:ext cx="2448307" cy="333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495538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 The Kyiv national university of culture and arts is higher educational establishment of IV's level of accreditation.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250px-Куль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36912"/>
            <a:ext cx="3240360" cy="4028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i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0628">
            <a:off x="5418957" y="2663550"/>
            <a:ext cx="307352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6036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History of establishment</a:t>
            </a:r>
            <a:endParaRPr lang="uk-UA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86800" cy="50851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    In 1968 was founded the Kyiv State Institute of Culture of the name of </a:t>
            </a: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Korniychuk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. 21 April 1993 for the post of rector of the Kiev State Institute of Culture and Arts was appointed informal leader of students, Doctor of Pedagogical Sciences, Professor </a:t>
            </a: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Mykhaylo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bg2">
                    <a:lumMod val="50000"/>
                  </a:schemeClr>
                </a:solidFill>
              </a:rPr>
              <a:t>Poplavskiy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, who began a new stage in the history of the university.</a:t>
            </a:r>
            <a:endParaRPr lang="uk-UA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Polavok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4766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Structure of University</a:t>
            </a:r>
            <a:endParaRPr lang="uk-UA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The Art Institute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 Faculty of music: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Department of Arts and 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bandura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Department of Folklore, folk song performance and choir singing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Department of pop songs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Department of Instrumental Music</a:t>
            </a: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		One of the university faculty on the basis of which regular artistic groups - academic student choir ANIMA (founded in 1968), People's Choir. Stanislaus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Pavlyuchenko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folklore ensemble "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Kralytsia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" (founded in 1991).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615709170_events_life_raft_by_pam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0825" y="476672"/>
            <a:ext cx="8686800" cy="61209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The Faculty of directing and choreography: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directing of music and massive celebrations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directing drama theater and dramatic art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classical dance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folk dance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classical choreography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modern dance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lling-focus-first-camera-assist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788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45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The Institute of movies and television: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directing television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television journalism, TV announcers and presenters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Sound engineering department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camera skill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Department of Film Actors</a:t>
            </a:r>
            <a:endParaRPr lang="uk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omputer_sci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553085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Institute of Management and Economics: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Department of Economics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Department of Fashion Industry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Department of Management showbiz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2">
                    <a:lumMod val="50000"/>
                  </a:schemeClr>
                </a:solidFill>
              </a:rPr>
              <a:t>Department of Computer Science</a:t>
            </a:r>
            <a:endParaRPr lang="uk-UA" sz="25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me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 Institute of hotel and restaurant, tourism business: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Department of Hotel and catering business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Department of the international tourism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vPtWvZXuQFmFEv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Institute of Design and Advertising: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Department of fashion design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Department of Drawings and paintings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Department of Design Environment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Department of Graphic Design and Advertising</a:t>
            </a:r>
            <a:endParaRPr lang="uk-UA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6CA52C"/>
      </a:dk1>
      <a:lt1>
        <a:srgbClr val="6CA52C"/>
      </a:lt1>
      <a:dk2>
        <a:srgbClr val="D4ECB9"/>
      </a:dk2>
      <a:lt2>
        <a:srgbClr val="D4ECB9"/>
      </a:lt2>
      <a:accent1>
        <a:srgbClr val="B8E08C"/>
      </a:accent1>
      <a:accent2>
        <a:srgbClr val="FF99FF"/>
      </a:accent2>
      <a:accent3>
        <a:srgbClr val="B58B80"/>
      </a:accent3>
      <a:accent4>
        <a:srgbClr val="C3986D"/>
      </a:accent4>
      <a:accent5>
        <a:srgbClr val="BBF3FB"/>
      </a:accent5>
      <a:accent6>
        <a:srgbClr val="CC66FF"/>
      </a:accent6>
      <a:hlink>
        <a:srgbClr val="FFFF70"/>
      </a:hlink>
      <a:folHlink>
        <a:srgbClr val="FFFF7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244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History of establishment</vt:lpstr>
      <vt:lpstr>Structure of University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Vasya</dc:creator>
  <cp:lastModifiedBy>Home</cp:lastModifiedBy>
  <cp:revision>20</cp:revision>
  <dcterms:created xsi:type="dcterms:W3CDTF">2013-02-05T17:13:23Z</dcterms:created>
  <dcterms:modified xsi:type="dcterms:W3CDTF">2013-02-06T12:19:11Z</dcterms:modified>
</cp:coreProperties>
</file>