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</p:sldMasterIdLst>
  <p:sldIdLst>
    <p:sldId id="257" r:id="rId20"/>
    <p:sldId id="258" r:id="rId21"/>
    <p:sldId id="259" r:id="rId22"/>
    <p:sldId id="260" r:id="rId23"/>
    <p:sldId id="261" r:id="rId24"/>
    <p:sldId id="262" r:id="rId25"/>
    <p:sldId id="277" r:id="rId26"/>
    <p:sldId id="263" r:id="rId27"/>
    <p:sldId id="256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29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87CC-D35A-4410-9D59-86856EC9B22F}" type="datetimeFigureOut">
              <a:rPr lang="ru-RU" smtClean="0"/>
              <a:t>05.04.2011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82E-D77C-4D28-A028-6C393CA33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053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87CC-D35A-4410-9D59-86856EC9B22F}" type="datetimeFigureOut">
              <a:rPr lang="ru-RU" smtClean="0"/>
              <a:t>05.04.2011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82E-D77C-4D28-A028-6C393CA33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925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1E549-EBFC-4BFD-90BC-81580E3C57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568046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219E1-031A-4939-8BBA-C8051ED6D3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807241"/>
      </p:ext>
    </p:extLst>
  </p:cSld>
  <p:clrMapOvr>
    <a:masterClrMapping/>
  </p:clrMapOvr>
  <p:transition>
    <p:push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FB6DC-C23A-49C9-AAA6-0CB9497EDD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5465240"/>
      </p:ext>
    </p:extLst>
  </p:cSld>
  <p:clrMapOvr>
    <a:masterClrMapping/>
  </p:clrMapOvr>
  <p:transition>
    <p:push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4926-2D2F-48E7-A839-4783A2CA93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9233065"/>
      </p:ext>
    </p:extLst>
  </p:cSld>
  <p:clrMapOvr>
    <a:masterClrMapping/>
  </p:clrMapOvr>
  <p:transition>
    <p:push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F5227-1F32-4642-8409-89BDFD75AC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5162915"/>
      </p:ext>
    </p:extLst>
  </p:cSld>
  <p:clrMapOvr>
    <a:masterClrMapping/>
  </p:clrMapOvr>
  <p:transition>
    <p:push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35965-45EF-4AEE-BF54-CCBDD2BCBE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482970"/>
      </p:ext>
    </p:extLst>
  </p:cSld>
  <p:clrMapOvr>
    <a:masterClrMapping/>
  </p:clrMapOvr>
  <p:transition>
    <p:push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37510-14A5-4634-8DD2-F4824A1F54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1917900"/>
      </p:ext>
    </p:extLst>
  </p:cSld>
  <p:clrMapOvr>
    <a:masterClrMapping/>
  </p:clrMapOvr>
  <p:transition>
    <p:push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FA674-8637-41FA-A15D-14A8282E67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1743493"/>
      </p:ext>
    </p:extLst>
  </p:cSld>
  <p:clrMapOvr>
    <a:masterClrMapping/>
  </p:clrMapOvr>
  <p:transition>
    <p:push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E85EF-48F0-4AB5-9846-DF22B68078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027613"/>
      </p:ext>
    </p:extLst>
  </p:cSld>
  <p:clrMapOvr>
    <a:masterClrMapping/>
  </p:clrMapOvr>
  <p:transition>
    <p:push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5758E-63FB-4D9B-A3DA-B21B5A9324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407918"/>
      </p:ext>
    </p:extLst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87CC-D35A-4410-9D59-86856EC9B22F}" type="datetimeFigureOut">
              <a:rPr lang="ru-RU" smtClean="0"/>
              <a:t>05.04.2011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82E-D77C-4D28-A028-6C393CA33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8762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A6056-1B47-44C6-A3ED-7BDFAC6ADE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700865"/>
      </p:ext>
    </p:extLst>
  </p:cSld>
  <p:clrMapOvr>
    <a:masterClrMapping/>
  </p:clrMapOvr>
  <p:transition>
    <p:push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407CB-609F-4BF6-BDCF-3C4E7AA984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293367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D56BE-325A-4091-A5AC-B681EE9DDA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8152857"/>
      </p:ext>
    </p:extLst>
  </p:cSld>
  <p:clrMapOvr>
    <a:masterClrMapping/>
  </p:clrMapOvr>
  <p:transition>
    <p:push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5F962-31E7-4A03-9C1F-36CAA681D1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349900"/>
      </p:ext>
    </p:extLst>
  </p:cSld>
  <p:clrMapOvr>
    <a:masterClrMapping/>
  </p:clrMapOvr>
  <p:transition>
    <p:push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6BDF5-503A-4716-8DFF-837DDB90B9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791317"/>
      </p:ext>
    </p:extLst>
  </p:cSld>
  <p:clrMapOvr>
    <a:masterClrMapping/>
  </p:clrMapOvr>
  <p:transition>
    <p:push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34496-45C9-48EE-A579-061984988A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018045"/>
      </p:ext>
    </p:extLst>
  </p:cSld>
  <p:clrMapOvr>
    <a:masterClrMapping/>
  </p:clrMapOvr>
  <p:transition>
    <p:push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719C8-EC68-4670-807D-62A6AD0A3C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455745"/>
      </p:ext>
    </p:extLst>
  </p:cSld>
  <p:clrMapOvr>
    <a:masterClrMapping/>
  </p:clrMapOvr>
  <p:transition>
    <p:push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5753F-7998-468E-810E-6D0A5A6EEB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086616"/>
      </p:ext>
    </p:extLst>
  </p:cSld>
  <p:clrMapOvr>
    <a:masterClrMapping/>
  </p:clrMapOvr>
  <p:transition>
    <p:push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D49E7-9844-4AF8-BF2E-39E098CD20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676353"/>
      </p:ext>
    </p:extLst>
  </p:cSld>
  <p:clrMapOvr>
    <a:masterClrMapping/>
  </p:clrMapOvr>
  <p:transition>
    <p:push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EB4BC-11B7-42D8-B69B-5DC526D6A5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67582"/>
      </p:ext>
    </p:extLst>
  </p:cSld>
  <p:clrMapOvr>
    <a:masterClrMapping/>
  </p:clrMapOvr>
  <p:transition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6A4AE-A7C7-4C54-A861-C72362B678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05560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7FD3D-10E2-4469-85B9-568304AD5F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485806"/>
      </p:ext>
    </p:extLst>
  </p:cSld>
  <p:clrMapOvr>
    <a:masterClrMapping/>
  </p:clrMapOvr>
  <p:transition>
    <p:push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574E3-262F-4C88-A54C-DFEAEA1C79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884270"/>
      </p:ext>
    </p:extLst>
  </p:cSld>
  <p:clrMapOvr>
    <a:masterClrMapping/>
  </p:clrMapOvr>
  <p:transition>
    <p:push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5E4EF-284D-4944-9A99-2A5BD28475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2774758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3265B-2AFC-459E-AB05-16BDD294A6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561845"/>
      </p:ext>
    </p:extLst>
  </p:cSld>
  <p:clrMapOvr>
    <a:masterClrMapping/>
  </p:clrMapOvr>
  <p:transition>
    <p:push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4DC6E-B9B1-418A-888E-39727F649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651756"/>
      </p:ext>
    </p:extLst>
  </p:cSld>
  <p:clrMapOvr>
    <a:masterClrMapping/>
  </p:clrMapOvr>
  <p:transition>
    <p:push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24DDA-505B-42F6-B4E4-CF72651E61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739607"/>
      </p:ext>
    </p:extLst>
  </p:cSld>
  <p:clrMapOvr>
    <a:masterClrMapping/>
  </p:clrMapOvr>
  <p:transition>
    <p:push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7EF0-EACC-4290-8E14-854AE7ECC9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986310"/>
      </p:ext>
    </p:extLst>
  </p:cSld>
  <p:clrMapOvr>
    <a:masterClrMapping/>
  </p:clrMapOvr>
  <p:transition>
    <p:push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FEF5E-AD23-4E86-BC71-FC75789F62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085399"/>
      </p:ext>
    </p:extLst>
  </p:cSld>
  <p:clrMapOvr>
    <a:masterClrMapping/>
  </p:clrMapOvr>
  <p:transition>
    <p:push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5268C-B1D9-4B4B-AFC0-F5A2B7BCA1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7776883"/>
      </p:ext>
    </p:extLst>
  </p:cSld>
  <p:clrMapOvr>
    <a:masterClrMapping/>
  </p:clrMapOvr>
  <p:transition>
    <p:push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D9B94-254D-4FDA-8A53-CF9FEB97F9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439980"/>
      </p:ext>
    </p:extLst>
  </p:cSld>
  <p:clrMapOvr>
    <a:masterClrMapping/>
  </p:clrMapOvr>
  <p:transition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7534E-9ED5-47C4-9FFE-1822258BA4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101454"/>
      </p:ext>
    </p:extLst>
  </p:cSld>
  <p:clrMapOvr>
    <a:masterClrMapping/>
  </p:clrMapOvr>
  <p:transition>
    <p:push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3CDFE-A268-4053-8CB7-4C7F645355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529791"/>
      </p:ext>
    </p:extLst>
  </p:cSld>
  <p:clrMapOvr>
    <a:masterClrMapping/>
  </p:clrMapOvr>
  <p:transition>
    <p:push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9E5E7-93D3-4A13-9B39-70451B7E23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7021606"/>
      </p:ext>
    </p:extLst>
  </p:cSld>
  <p:clrMapOvr>
    <a:masterClrMapping/>
  </p:clrMapOvr>
  <p:transition>
    <p:push dir="r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A4B9D-AC67-4AE7-AE04-FA15AAFF4D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768047"/>
      </p:ext>
    </p:extLst>
  </p:cSld>
  <p:clrMapOvr>
    <a:masterClrMapping/>
  </p:clrMapOvr>
  <p:transition>
    <p:push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88CEC-8638-4B3B-9D04-04D9C0BF95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34880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96F6F-233F-42D1-948F-F8D79C9A83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098051"/>
      </p:ext>
    </p:extLst>
  </p:cSld>
  <p:clrMapOvr>
    <a:masterClrMapping/>
  </p:clrMapOvr>
  <p:transition>
    <p:push dir="r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CE99A-2EC3-45DB-860C-4092E39A3F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245483"/>
      </p:ext>
    </p:extLst>
  </p:cSld>
  <p:clrMapOvr>
    <a:masterClrMapping/>
  </p:clrMapOvr>
  <p:transition>
    <p:push dir="r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B83E-FBFB-4AD2-AB31-5657223301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6872613"/>
      </p:ext>
    </p:extLst>
  </p:cSld>
  <p:clrMapOvr>
    <a:masterClrMapping/>
  </p:clrMapOvr>
  <p:transition>
    <p:push dir="r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A3F4C-DA8F-4AE4-93CC-CC8E9E7DBE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116085"/>
      </p:ext>
    </p:extLst>
  </p:cSld>
  <p:clrMapOvr>
    <a:masterClrMapping/>
  </p:clrMapOvr>
  <p:transition>
    <p:push dir="r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F3F1F-37BF-4AF5-B2C4-F77532D363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9317554"/>
      </p:ext>
    </p:extLst>
  </p:cSld>
  <p:clrMapOvr>
    <a:masterClrMapping/>
  </p:clrMapOvr>
  <p:transition>
    <p:push dir="r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6B9C9-E697-4960-8EA8-3889734C6F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107647"/>
      </p:ext>
    </p:extLst>
  </p:cSld>
  <p:clrMapOvr>
    <a:masterClrMapping/>
  </p:clrMapOvr>
  <p:transition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F1245-8C63-429D-B63E-356F63C3BA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337821"/>
      </p:ext>
    </p:extLst>
  </p:cSld>
  <p:clrMapOvr>
    <a:masterClrMapping/>
  </p:clrMapOvr>
  <p:transition>
    <p:push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8E12-DE02-4FA4-B99E-B5F1F0DCF1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329144"/>
      </p:ext>
    </p:extLst>
  </p:cSld>
  <p:clrMapOvr>
    <a:masterClrMapping/>
  </p:clrMapOvr>
  <p:transition>
    <p:push dir="r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5B3D3-1ADC-41D5-BCC1-411D6A6C57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832446"/>
      </p:ext>
    </p:extLst>
  </p:cSld>
  <p:clrMapOvr>
    <a:masterClrMapping/>
  </p:clrMapOvr>
  <p:transition>
    <p:push dir="r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949C2-3AEC-4804-AD67-B212DED37B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952451"/>
      </p:ext>
    </p:extLst>
  </p:cSld>
  <p:clrMapOvr>
    <a:masterClrMapping/>
  </p:clrMapOvr>
  <p:transition>
    <p:push dir="r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B7C3F-5C0B-4CE0-83ED-BA85A1200A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219806"/>
      </p:ext>
    </p:extLst>
  </p:cSld>
  <p:clrMapOvr>
    <a:masterClrMapping/>
  </p:clrMapOvr>
  <p:transition>
    <p:push dir="r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E4CF3-C91C-4D42-92B7-A1AED94E24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164617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B0CB0-8B62-4F60-B741-2910119AD8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017078"/>
      </p:ext>
    </p:extLst>
  </p:cSld>
  <p:clrMapOvr>
    <a:masterClrMapping/>
  </p:clrMapOvr>
  <p:transition>
    <p:push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34EF5-1148-496F-ABA7-AC7A9775F0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110940"/>
      </p:ext>
    </p:extLst>
  </p:cSld>
  <p:clrMapOvr>
    <a:masterClrMapping/>
  </p:clrMapOvr>
  <p:transition>
    <p:push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AF39-414C-4126-8676-3272923182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934243"/>
      </p:ext>
    </p:extLst>
  </p:cSld>
  <p:clrMapOvr>
    <a:masterClrMapping/>
  </p:clrMapOvr>
  <p:transition>
    <p:push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BD7C1-82A7-444E-BD6F-38D03CF42F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3699713"/>
      </p:ext>
    </p:extLst>
  </p:cSld>
  <p:clrMapOvr>
    <a:masterClrMapping/>
  </p:clrMapOvr>
  <p:transition>
    <p:push dir="r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34DB0-529E-4000-AA53-6A0C3997C8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394614"/>
      </p:ext>
    </p:extLst>
  </p:cSld>
  <p:clrMapOvr>
    <a:masterClrMapping/>
  </p:clrMapOvr>
  <p:transition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B3020-2C5C-4052-9770-1F67E41B23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5539619"/>
      </p:ext>
    </p:extLst>
  </p:cSld>
  <p:clrMapOvr>
    <a:masterClrMapping/>
  </p:clrMapOvr>
  <p:transition>
    <p:push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4FE43-D27C-4348-8752-549076EA03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3399235"/>
      </p:ext>
    </p:extLst>
  </p:cSld>
  <p:clrMapOvr>
    <a:masterClrMapping/>
  </p:clrMapOvr>
  <p:transition>
    <p:push dir="r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516E9-C6B5-4FAC-ACE5-2B974D1F1A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187759"/>
      </p:ext>
    </p:extLst>
  </p:cSld>
  <p:clrMapOvr>
    <a:masterClrMapping/>
  </p:clrMapOvr>
  <p:transition>
    <p:push dir="r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0FFB4-E2B1-4452-A57A-7CF033EDBD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350802"/>
      </p:ext>
    </p:extLst>
  </p:cSld>
  <p:clrMapOvr>
    <a:masterClrMapping/>
  </p:clrMapOvr>
  <p:transition>
    <p:push dir="r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DA616-4CDF-497F-9C76-A74DF7A9B8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617057"/>
      </p:ext>
    </p:extLst>
  </p:cSld>
  <p:clrMapOvr>
    <a:masterClrMapping/>
  </p:clrMapOvr>
  <p:transition>
    <p:push dir="r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19B28-4312-4FA1-BBB1-B48BAF694B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4647259"/>
      </p:ext>
    </p:extLst>
  </p:cSld>
  <p:clrMapOvr>
    <a:masterClrMapping/>
  </p:clrMapOvr>
  <p:transition>
    <p:push dir="r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4DCA8-7E08-4DD8-823C-AE02C5C46E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1018710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5E5FB-36F0-44EA-8334-6701786A63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0406809"/>
      </p:ext>
    </p:extLst>
  </p:cSld>
  <p:clrMapOvr>
    <a:masterClrMapping/>
  </p:clrMapOvr>
  <p:transition>
    <p:push dir="r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02BA1-24CB-41CD-86B2-78815D3120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622143"/>
      </p:ext>
    </p:extLst>
  </p:cSld>
  <p:clrMapOvr>
    <a:masterClrMapping/>
  </p:clrMapOvr>
  <p:transition>
    <p:push dir="r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A9F59-0314-4C67-B614-6119182126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6940826"/>
      </p:ext>
    </p:extLst>
  </p:cSld>
  <p:clrMapOvr>
    <a:masterClrMapping/>
  </p:clrMapOvr>
  <p:transition>
    <p:push dir="r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06877-6DD7-4BD5-9A56-0D07B1A823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79765"/>
      </p:ext>
    </p:extLst>
  </p:cSld>
  <p:clrMapOvr>
    <a:masterClrMapping/>
  </p:clrMapOvr>
  <p:transition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784A-C8EA-4691-B7E2-4C69034464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62255"/>
      </p:ext>
    </p:extLst>
  </p:cSld>
  <p:clrMapOvr>
    <a:masterClrMapping/>
  </p:clrMapOvr>
  <p:transition>
    <p:push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014B1-231F-4F6A-A4F0-1C66C4FCC4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566177"/>
      </p:ext>
    </p:extLst>
  </p:cSld>
  <p:clrMapOvr>
    <a:masterClrMapping/>
  </p:clrMapOvr>
  <p:transition>
    <p:push dir="r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655D8-6D60-43D0-9DCC-578AD3AF69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4216436"/>
      </p:ext>
    </p:extLst>
  </p:cSld>
  <p:clrMapOvr>
    <a:masterClrMapping/>
  </p:clrMapOvr>
  <p:transition>
    <p:push dir="r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DEA5F-76D3-474B-92D7-AB19BF4AB4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373575"/>
      </p:ext>
    </p:extLst>
  </p:cSld>
  <p:clrMapOvr>
    <a:masterClrMapping/>
  </p:clrMapOvr>
  <p:transition>
    <p:push dir="r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3D236-DBDF-4B33-A20E-07EDA0002C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5350330"/>
      </p:ext>
    </p:extLst>
  </p:cSld>
  <p:clrMapOvr>
    <a:masterClrMapping/>
  </p:clrMapOvr>
  <p:transition>
    <p:push dir="r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77E30-3C26-4602-BF0D-FEDC3F8952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728111"/>
      </p:ext>
    </p:extLst>
  </p:cSld>
  <p:clrMapOvr>
    <a:masterClrMapping/>
  </p:clrMapOvr>
  <p:transition>
    <p:push dir="r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35EE2-A9A2-4375-ACCD-387C2328DC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070447"/>
      </p:ext>
    </p:extLst>
  </p:cSld>
  <p:clrMapOvr>
    <a:masterClrMapping/>
  </p:clrMapOvr>
  <p:transition>
    <p:push dir="r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9BF12-FD51-4E2F-ADDD-70C3E517E8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41427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CE7C9-1365-4FD3-A22A-8E3B74380C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299207"/>
      </p:ext>
    </p:extLst>
  </p:cSld>
  <p:clrMapOvr>
    <a:masterClrMapping/>
  </p:clrMapOvr>
  <p:transition>
    <p:push dir="r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9C8C-53C0-44A2-88FA-35F712C135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499939"/>
      </p:ext>
    </p:extLst>
  </p:cSld>
  <p:clrMapOvr>
    <a:masterClrMapping/>
  </p:clrMapOvr>
  <p:transition>
    <p:push dir="r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9A478-D2FD-4DB3-AE11-29A0565B10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0701708"/>
      </p:ext>
    </p:extLst>
  </p:cSld>
  <p:clrMapOvr>
    <a:masterClrMapping/>
  </p:clrMapOvr>
  <p:transition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7A605-9417-4B4E-A185-1DC0421847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953197"/>
      </p:ext>
    </p:extLst>
  </p:cSld>
  <p:clrMapOvr>
    <a:masterClrMapping/>
  </p:clrMapOvr>
  <p:transition>
    <p:push dir="r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BED0F-E22F-43C4-AF18-6496689812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692514"/>
      </p:ext>
    </p:extLst>
  </p:cSld>
  <p:clrMapOvr>
    <a:masterClrMapping/>
  </p:clrMapOvr>
  <p:transition>
    <p:push dir="r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D1B8B-EAEC-422C-A98B-DC276AF1AF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117875"/>
      </p:ext>
    </p:extLst>
  </p:cSld>
  <p:clrMapOvr>
    <a:masterClrMapping/>
  </p:clrMapOvr>
  <p:transition>
    <p:push dir="r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BC1CB-13B0-4B94-A00D-291607D685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065577"/>
      </p:ext>
    </p:extLst>
  </p:cSld>
  <p:clrMapOvr>
    <a:masterClrMapping/>
  </p:clrMapOvr>
  <p:transition>
    <p:push dir="r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08AFB-3D64-4E4A-9C6E-0D0C99F1A6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4743493"/>
      </p:ext>
    </p:extLst>
  </p:cSld>
  <p:clrMapOvr>
    <a:masterClrMapping/>
  </p:clrMapOvr>
  <p:transition>
    <p:push dir="r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01AFD-D441-46FC-8A2D-B67B213D68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0347072"/>
      </p:ext>
    </p:extLst>
  </p:cSld>
  <p:clrMapOvr>
    <a:masterClrMapping/>
  </p:clrMapOvr>
  <p:transition>
    <p:push dir="r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75155-BCFE-45D4-B9CB-738F576A9C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576465"/>
      </p:ext>
    </p:extLst>
  </p:cSld>
  <p:clrMapOvr>
    <a:masterClrMapping/>
  </p:clrMapOvr>
  <p:transition>
    <p:push dir="r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25FA4-3D12-4876-8AD8-4F679C2FC7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583779"/>
      </p:ext>
    </p:extLst>
  </p:cSld>
  <p:clrMapOvr>
    <a:masterClrMapping/>
  </p:clrMapOvr>
  <p:transition>
    <p:push dir="r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7B90C-0136-4C61-8CF7-A633DE202A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240080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7AE2A-F12D-45B2-BFF1-DB98E1B32C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90185"/>
      </p:ext>
    </p:extLst>
  </p:cSld>
  <p:clrMapOvr>
    <a:masterClrMapping/>
  </p:clrMapOvr>
  <p:transition>
    <p:push dir="r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31383-36AD-43D3-868E-459D443DBA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15018"/>
      </p:ext>
    </p:extLst>
  </p:cSld>
  <p:clrMapOvr>
    <a:masterClrMapping/>
  </p:clrMapOvr>
  <p:transition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0BDE4-B7CE-4342-A71B-10386F2105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9736126"/>
      </p:ext>
    </p:extLst>
  </p:cSld>
  <p:clrMapOvr>
    <a:masterClrMapping/>
  </p:clrMapOvr>
  <p:transition>
    <p:push dir="r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592FF-A037-4F36-B50B-538679F978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771561"/>
      </p:ext>
    </p:extLst>
  </p:cSld>
  <p:clrMapOvr>
    <a:masterClrMapping/>
  </p:clrMapOvr>
  <p:transition>
    <p:push dir="r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6E4C1-FEF2-46B2-AE0F-9E3D570625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8629254"/>
      </p:ext>
    </p:extLst>
  </p:cSld>
  <p:clrMapOvr>
    <a:masterClrMapping/>
  </p:clrMapOvr>
  <p:transition>
    <p:push dir="r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3B208-ECFE-40E6-8306-C55AEAB500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402157"/>
      </p:ext>
    </p:extLst>
  </p:cSld>
  <p:clrMapOvr>
    <a:masterClrMapping/>
  </p:clrMapOvr>
  <p:transition>
    <p:push dir="r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EEE8E-800B-424C-A703-B4B4931874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3854550"/>
      </p:ext>
    </p:extLst>
  </p:cSld>
  <p:clrMapOvr>
    <a:masterClrMapping/>
  </p:clrMapOvr>
  <p:transition>
    <p:push dir="r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D9539-9BE7-4292-A1ED-7BB8A9FDCF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522811"/>
      </p:ext>
    </p:extLst>
  </p:cSld>
  <p:clrMapOvr>
    <a:masterClrMapping/>
  </p:clrMapOvr>
  <p:transition>
    <p:push dir="r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AD646-441C-4F1C-90C4-0FCB3DCB6C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456265"/>
      </p:ext>
    </p:extLst>
  </p:cSld>
  <p:clrMapOvr>
    <a:masterClrMapping/>
  </p:clrMapOvr>
  <p:transition>
    <p:push dir="r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3F6CF-4944-49D5-AB17-5C4C65BBA2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3923021"/>
      </p:ext>
    </p:extLst>
  </p:cSld>
  <p:clrMapOvr>
    <a:masterClrMapping/>
  </p:clrMapOvr>
  <p:transition>
    <p:push dir="r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464EA-2E83-4B71-8F65-835E5CCF12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1264265"/>
      </p:ext>
    </p:extLst>
  </p:cSld>
  <p:clrMapOvr>
    <a:masterClrMapping/>
  </p:clrMapOvr>
  <p:transition>
    <p:push dir="r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3ADE6-122F-4A77-8229-B91D87C443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10652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A7439-7ECA-4D61-A71E-BE71604FC9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641788"/>
      </p:ext>
    </p:extLst>
  </p:cSld>
  <p:clrMapOvr>
    <a:masterClrMapping/>
  </p:clrMapOvr>
  <p:transition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FEEF4-1432-4407-8E0D-670DC2558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7107351"/>
      </p:ext>
    </p:extLst>
  </p:cSld>
  <p:clrMapOvr>
    <a:masterClrMapping/>
  </p:clrMapOvr>
  <p:transition>
    <p:push dir="r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6DF61-2C6D-4519-B220-CDAD636FF6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493109"/>
      </p:ext>
    </p:extLst>
  </p:cSld>
  <p:clrMapOvr>
    <a:masterClrMapping/>
  </p:clrMapOvr>
  <p:transition>
    <p:push dir="r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B805A-14DC-4A85-89AD-F15F9FFC80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502588"/>
      </p:ext>
    </p:extLst>
  </p:cSld>
  <p:clrMapOvr>
    <a:masterClrMapping/>
  </p:clrMapOvr>
  <p:transition>
    <p:push dir="r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694AD-725B-484D-9AC3-DA4EBAFB32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8203133"/>
      </p:ext>
    </p:extLst>
  </p:cSld>
  <p:clrMapOvr>
    <a:masterClrMapping/>
  </p:clrMapOvr>
  <p:transition>
    <p:push dir="r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12CB7-73A1-4BB7-AB05-786A9D30C7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4980460"/>
      </p:ext>
    </p:extLst>
  </p:cSld>
  <p:clrMapOvr>
    <a:masterClrMapping/>
  </p:clrMapOvr>
  <p:transition>
    <p:push dir="r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B6382-156D-457F-B244-29512BC0AA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575170"/>
      </p:ext>
    </p:extLst>
  </p:cSld>
  <p:clrMapOvr>
    <a:masterClrMapping/>
  </p:clrMapOvr>
  <p:transition>
    <p:push dir="r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36DFC-B89A-4611-87E8-52F7050961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311168"/>
      </p:ext>
    </p:extLst>
  </p:cSld>
  <p:clrMapOvr>
    <a:masterClrMapping/>
  </p:clrMapOvr>
  <p:transition>
    <p:push dir="r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B0897-C964-40CE-827D-3FA50B7D44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185549"/>
      </p:ext>
    </p:extLst>
  </p:cSld>
  <p:clrMapOvr>
    <a:masterClrMapping/>
  </p:clrMapOvr>
  <p:transition>
    <p:push dir="r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F1C2C-1B12-43BD-BB2D-5A29AE1394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8860192"/>
      </p:ext>
    </p:extLst>
  </p:cSld>
  <p:clrMapOvr>
    <a:masterClrMapping/>
  </p:clrMapOvr>
  <p:transition>
    <p:push dir="r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BE46D-9A14-4A3B-ACE2-EE1C0859F1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274158"/>
      </p:ext>
    </p:extLst>
  </p:cSld>
  <p:clrMapOvr>
    <a:masterClrMapping/>
  </p:clrMapOvr>
  <p:transition>
    <p:push dir="r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666D8-7FA0-4167-983B-96E119F58F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2437086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87CC-D35A-4410-9D59-86856EC9B22F}" type="datetimeFigureOut">
              <a:rPr lang="ru-RU" smtClean="0"/>
              <a:t>05.04.2011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82E-D77C-4D28-A028-6C393CA33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069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0121C-A8D2-406A-8304-09070362D7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3228900"/>
      </p:ext>
    </p:extLst>
  </p:cSld>
  <p:clrMapOvr>
    <a:masterClrMapping/>
  </p:clrMapOvr>
  <p:transition>
    <p:push dir="r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22239-B4F7-4EE5-8317-3E518A650A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060770"/>
      </p:ext>
    </p:extLst>
  </p:cSld>
  <p:clrMapOvr>
    <a:masterClrMapping/>
  </p:clrMapOvr>
  <p:transition>
    <p:push dir="r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7B993-C848-42BC-B76F-E44C13CB96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1384290"/>
      </p:ext>
    </p:extLst>
  </p:cSld>
  <p:clrMapOvr>
    <a:masterClrMapping/>
  </p:clrMapOvr>
  <p:transition>
    <p:push dir="r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C7450-9941-46FB-AB7D-3E36151620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7876394"/>
      </p:ext>
    </p:extLst>
  </p:cSld>
  <p:clrMapOvr>
    <a:masterClrMapping/>
  </p:clrMapOvr>
  <p:transition>
    <p:push dir="r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1B04C-C07D-498E-A77A-92DB6F97FD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658898"/>
      </p:ext>
    </p:extLst>
  </p:cSld>
  <p:clrMapOvr>
    <a:masterClrMapping/>
  </p:clrMapOvr>
  <p:transition>
    <p:push dir="r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E54E2-D823-4458-8E05-80CA0B8EAC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277005"/>
      </p:ext>
    </p:extLst>
  </p:cSld>
  <p:clrMapOvr>
    <a:masterClrMapping/>
  </p:clrMapOvr>
  <p:transition>
    <p:push dir="r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296B7-DD29-46DC-A9FF-6BD26B8EA7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3888128"/>
      </p:ext>
    </p:extLst>
  </p:cSld>
  <p:clrMapOvr>
    <a:masterClrMapping/>
  </p:clrMapOvr>
  <p:transition>
    <p:push dir="r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6FC8D-2965-421F-B8EB-ADC6D5186F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163415"/>
      </p:ext>
    </p:extLst>
  </p:cSld>
  <p:clrMapOvr>
    <a:masterClrMapping/>
  </p:clrMapOvr>
  <p:transition>
    <p:push dir="r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F9459-0E2A-4127-97F2-BC059599BE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722513"/>
      </p:ext>
    </p:extLst>
  </p:cSld>
  <p:clrMapOvr>
    <a:masterClrMapping/>
  </p:clrMapOvr>
  <p:transition>
    <p:push dir="r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1F6D9-9A36-45B2-BA5B-1CCC39074B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378345"/>
      </p:ext>
    </p:extLst>
  </p:cSld>
  <p:clrMapOvr>
    <a:masterClrMapping/>
  </p:clrMapOvr>
  <p:transition>
    <p:push dir="r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C444D-399F-4010-8F34-3EEFB30F2A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00970"/>
      </p:ext>
    </p:extLst>
  </p:cSld>
  <p:clrMapOvr>
    <a:masterClrMapping/>
  </p:clrMapOvr>
  <p:transition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49D77-4ECE-4B9C-B6CC-87B6AA7688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758776"/>
      </p:ext>
    </p:extLst>
  </p:cSld>
  <p:clrMapOvr>
    <a:masterClrMapping/>
  </p:clrMapOvr>
  <p:transition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B056F-4DA2-414F-9DED-8CADADCF6A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1306972"/>
      </p:ext>
    </p:extLst>
  </p:cSld>
  <p:clrMapOvr>
    <a:masterClrMapping/>
  </p:clrMapOvr>
  <p:transition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1E73C-567E-4A9C-9E32-177CD4323B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586570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198BD-BE3A-475A-86C3-55D3E19041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4620399"/>
      </p:ext>
    </p:extLst>
  </p:cSld>
  <p:clrMapOvr>
    <a:masterClrMapping/>
  </p:clrMapOvr>
  <p:transition>
    <p:push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6DDB6-28E8-4B5C-BDDA-4A59315286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315746"/>
      </p:ext>
    </p:extLst>
  </p:cSld>
  <p:clrMapOvr>
    <a:masterClrMapping/>
  </p:clrMapOvr>
  <p:transition>
    <p:push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D4336-53F9-4564-8714-B8F4183673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2098629"/>
      </p:ext>
    </p:extLst>
  </p:cSld>
  <p:clrMapOvr>
    <a:masterClrMapping/>
  </p:clrMapOvr>
  <p:transition>
    <p:push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CAE4-DEB4-46E1-9834-ABD2EBC5A2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3888358"/>
      </p:ext>
    </p:extLst>
  </p:cSld>
  <p:clrMapOvr>
    <a:masterClrMapping/>
  </p:clrMapOvr>
  <p:transition>
    <p:push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62660-4F46-40EC-A8A7-C2B468F33B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694477"/>
      </p:ext>
    </p:extLst>
  </p:cSld>
  <p:clrMapOvr>
    <a:masterClrMapping/>
  </p:clrMapOvr>
  <p:transition>
    <p:push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9491F-E253-4BAA-8A22-CB5F8935C4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7306317"/>
      </p:ext>
    </p:extLst>
  </p:cSld>
  <p:clrMapOvr>
    <a:masterClrMapping/>
  </p:clrMapOvr>
  <p:transition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87CC-D35A-4410-9D59-86856EC9B22F}" type="datetimeFigureOut">
              <a:rPr lang="ru-RU" smtClean="0"/>
              <a:t>05.04.2011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82E-D77C-4D28-A028-6C393CA33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211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2D229-DD8C-438D-AA33-2D16107175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5408412"/>
      </p:ext>
    </p:extLst>
  </p:cSld>
  <p:clrMapOvr>
    <a:masterClrMapping/>
  </p:clrMapOvr>
  <p:transition>
    <p:push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DF4F8-784B-46C8-BB8C-A076112549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495473"/>
      </p:ext>
    </p:extLst>
  </p:cSld>
  <p:clrMapOvr>
    <a:masterClrMapping/>
  </p:clrMapOvr>
  <p:transition>
    <p:push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174A2-0E67-4E1B-833B-8CB296A4B6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101395"/>
      </p:ext>
    </p:extLst>
  </p:cSld>
  <p:clrMapOvr>
    <a:masterClrMapping/>
  </p:clrMapOvr>
  <p:transition>
    <p:push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99E8F-2673-4D0F-81D7-1F3EADE1AB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530247"/>
      </p:ext>
    </p:extLst>
  </p:cSld>
  <p:clrMapOvr>
    <a:masterClrMapping/>
  </p:clrMapOvr>
  <p:transition>
    <p:push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F9296-7915-43E8-B0A9-5B32952EF6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484904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E5F15-6C2B-44FB-A428-3F3A32D78A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797909"/>
      </p:ext>
    </p:extLst>
  </p:cSld>
  <p:clrMapOvr>
    <a:masterClrMapping/>
  </p:clrMapOvr>
  <p:transition>
    <p:push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22273-2FD7-4C85-8D50-F65F9A481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910556"/>
      </p:ext>
    </p:extLst>
  </p:cSld>
  <p:clrMapOvr>
    <a:masterClrMapping/>
  </p:clrMapOvr>
  <p:transition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15F4F-C08B-470F-8A9F-6B32B59A8E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89638"/>
      </p:ext>
    </p:extLst>
  </p:cSld>
  <p:clrMapOvr>
    <a:masterClrMapping/>
  </p:clrMapOvr>
  <p:transition>
    <p:push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1088D-56B4-4680-A9B4-1CADC44558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3742212"/>
      </p:ext>
    </p:extLst>
  </p:cSld>
  <p:clrMapOvr>
    <a:masterClrMapping/>
  </p:clrMapOvr>
  <p:transition>
    <p:push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C3E07-D1C0-4783-A22A-9177800B41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39110"/>
      </p:ext>
    </p:extLst>
  </p:cSld>
  <p:clrMapOvr>
    <a:masterClrMapping/>
  </p:clrMapOvr>
  <p:transition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87CC-D35A-4410-9D59-86856EC9B22F}" type="datetimeFigureOut">
              <a:rPr lang="ru-RU" smtClean="0"/>
              <a:t>05.04.2011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82E-D77C-4D28-A028-6C393CA33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221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1B2A7-658B-4927-A8EE-EE775F60DA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5982416"/>
      </p:ext>
    </p:extLst>
  </p:cSld>
  <p:clrMapOvr>
    <a:masterClrMapping/>
  </p:clrMapOvr>
  <p:transition>
    <p:push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34D16-65B2-4201-8305-C3F1A8ECAE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657195"/>
      </p:ext>
    </p:extLst>
  </p:cSld>
  <p:clrMapOvr>
    <a:masterClrMapping/>
  </p:clrMapOvr>
  <p:transition>
    <p:push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D78C4-8C29-4B3E-A3E2-3E2BA6DC19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135707"/>
      </p:ext>
    </p:extLst>
  </p:cSld>
  <p:clrMapOvr>
    <a:masterClrMapping/>
  </p:clrMapOvr>
  <p:transition>
    <p:push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B5A02-50D2-4198-966E-8FA0F95D57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892806"/>
      </p:ext>
    </p:extLst>
  </p:cSld>
  <p:clrMapOvr>
    <a:masterClrMapping/>
  </p:clrMapOvr>
  <p:transition>
    <p:push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FA0C1-C966-4D5B-AC37-89EDFEAAD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255012"/>
      </p:ext>
    </p:extLst>
  </p:cSld>
  <p:clrMapOvr>
    <a:masterClrMapping/>
  </p:clrMapOvr>
  <p:transition>
    <p:push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EE98-BE64-4549-9ADE-8036FCDF87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842468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768BE-7169-4B89-AD46-8D2B3DD523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872508"/>
      </p:ext>
    </p:extLst>
  </p:cSld>
  <p:clrMapOvr>
    <a:masterClrMapping/>
  </p:clrMapOvr>
  <p:transition>
    <p:push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D4111-37C3-446C-AC1B-AA4F5D68B1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8028626"/>
      </p:ext>
    </p:extLst>
  </p:cSld>
  <p:clrMapOvr>
    <a:masterClrMapping/>
  </p:clrMapOvr>
  <p:transition>
    <p:push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767D0-3959-432A-89B1-179EF04FCB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665842"/>
      </p:ext>
    </p:extLst>
  </p:cSld>
  <p:clrMapOvr>
    <a:masterClrMapping/>
  </p:clrMapOvr>
  <p:transition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5017E-96CC-43D4-8D29-45F814948E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756862"/>
      </p:ext>
    </p:extLst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87CC-D35A-4410-9D59-86856EC9B22F}" type="datetimeFigureOut">
              <a:rPr lang="ru-RU" smtClean="0"/>
              <a:t>05.04.2011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82E-D77C-4D28-A028-6C393CA33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9112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96D41-EB83-4BE6-9ACE-67963828D2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713142"/>
      </p:ext>
    </p:extLst>
  </p:cSld>
  <p:clrMapOvr>
    <a:masterClrMapping/>
  </p:clrMapOvr>
  <p:transition>
    <p:push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A14D-F162-4675-B19C-17E73B0280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0976485"/>
      </p:ext>
    </p:extLst>
  </p:cSld>
  <p:clrMapOvr>
    <a:masterClrMapping/>
  </p:clrMapOvr>
  <p:transition>
    <p:push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EA352-890B-4C1A-A3C3-8A47CF112C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5131"/>
      </p:ext>
    </p:extLst>
  </p:cSld>
  <p:clrMapOvr>
    <a:masterClrMapping/>
  </p:clrMapOvr>
  <p:transition>
    <p:push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E29F8-9413-4323-8B95-2DDD19F8DA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502079"/>
      </p:ext>
    </p:extLst>
  </p:cSld>
  <p:clrMapOvr>
    <a:masterClrMapping/>
  </p:clrMapOvr>
  <p:transition>
    <p:push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7D989-FCA9-4536-ACA7-43952D8986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4451093"/>
      </p:ext>
    </p:extLst>
  </p:cSld>
  <p:clrMapOvr>
    <a:masterClrMapping/>
  </p:clrMapOvr>
  <p:transition>
    <p:push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4C691-BD36-4310-8313-12B20ACA12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66717"/>
      </p:ext>
    </p:extLst>
  </p:cSld>
  <p:clrMapOvr>
    <a:masterClrMapping/>
  </p:clrMapOvr>
  <p:transition>
    <p:push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BB958-14F2-47E7-81DC-FF5C253BFE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7173938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6D1BD-17D9-4B1A-ABB2-24539DBCF2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061710"/>
      </p:ext>
    </p:extLst>
  </p:cSld>
  <p:clrMapOvr>
    <a:masterClrMapping/>
  </p:clrMapOvr>
  <p:transition>
    <p:push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D12FE-1329-4615-97CE-C40AF59A30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923726"/>
      </p:ext>
    </p:extLst>
  </p:cSld>
  <p:clrMapOvr>
    <a:masterClrMapping/>
  </p:clrMapOvr>
  <p:transition>
    <p:push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91764-D39B-4BDA-9CEA-ED73E775A6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432436"/>
      </p:ext>
    </p:extLst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87CC-D35A-4410-9D59-86856EC9B22F}" type="datetimeFigureOut">
              <a:rPr lang="ru-RU" smtClean="0"/>
              <a:t>05.04.2011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82E-D77C-4D28-A028-6C393CA33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6802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5930E-8423-4D5D-AF65-A8D678DA85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61549"/>
      </p:ext>
    </p:extLst>
  </p:cSld>
  <p:clrMapOvr>
    <a:masterClrMapping/>
  </p:clrMapOvr>
  <p:transition>
    <p:push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98BAD-2780-472A-BD3C-59C1C076B4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5018012"/>
      </p:ext>
    </p:extLst>
  </p:cSld>
  <p:clrMapOvr>
    <a:masterClrMapping/>
  </p:clrMapOvr>
  <p:transition>
    <p:push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93012-BC9A-4B51-99D3-2DE211B2F2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3718045"/>
      </p:ext>
    </p:extLst>
  </p:cSld>
  <p:clrMapOvr>
    <a:masterClrMapping/>
  </p:clrMapOvr>
  <p:transition>
    <p:push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F0D65-CBD5-40A9-A4AE-F7285CF4EA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8049400"/>
      </p:ext>
    </p:extLst>
  </p:cSld>
  <p:clrMapOvr>
    <a:masterClrMapping/>
  </p:clrMapOvr>
  <p:transition>
    <p:push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98DE6-4909-4EC5-8D29-4E085F2182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2655904"/>
      </p:ext>
    </p:extLst>
  </p:cSld>
  <p:clrMapOvr>
    <a:masterClrMapping/>
  </p:clrMapOvr>
  <p:transition>
    <p:push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DF69F-8593-42DD-8CD2-2525C42988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485064"/>
      </p:ext>
    </p:extLst>
  </p:cSld>
  <p:clrMapOvr>
    <a:masterClrMapping/>
  </p:clrMapOvr>
  <p:transition>
    <p:push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AEDB8-3758-4E0C-9666-5B68F1437F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5452912"/>
      </p:ext>
    </p:extLst>
  </p:cSld>
  <p:clrMapOvr>
    <a:masterClrMapping/>
  </p:clrMapOvr>
  <p:transition>
    <p:push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9650C-2323-4CAC-9C20-1D4FDA389D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69018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C3D78-31D9-443A-9767-8C0FBB4375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8291509"/>
      </p:ext>
    </p:extLst>
  </p:cSld>
  <p:clrMapOvr>
    <a:masterClrMapping/>
  </p:clrMapOvr>
  <p:transition>
    <p:push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FE872-7514-4359-8931-0D778F5F64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739974"/>
      </p:ext>
    </p:extLst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87CC-D35A-4410-9D59-86856EC9B22F}" type="datetimeFigureOut">
              <a:rPr lang="ru-RU" smtClean="0"/>
              <a:t>05.04.2011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82E-D77C-4D28-A028-6C393CA33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0518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9FB07-C92F-42DE-8DD8-154582A905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128523"/>
      </p:ext>
    </p:extLst>
  </p:cSld>
  <p:clrMapOvr>
    <a:masterClrMapping/>
  </p:clrMapOvr>
  <p:transition>
    <p:push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B8EF9-CCEF-43E9-8DA1-034A5AAF18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124691"/>
      </p:ext>
    </p:extLst>
  </p:cSld>
  <p:clrMapOvr>
    <a:masterClrMapping/>
  </p:clrMapOvr>
  <p:transition>
    <p:push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6AC3A-3D13-4277-B332-250A17E95B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9645840"/>
      </p:ext>
    </p:extLst>
  </p:cSld>
  <p:clrMapOvr>
    <a:masterClrMapping/>
  </p:clrMapOvr>
  <p:transition>
    <p:push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A9C5F-69C4-4204-A034-7D36FD5BC6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678029"/>
      </p:ext>
    </p:extLst>
  </p:cSld>
  <p:clrMapOvr>
    <a:masterClrMapping/>
  </p:clrMapOvr>
  <p:transition>
    <p:push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0D9B7-EA58-459A-A972-C39011D025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8125527"/>
      </p:ext>
    </p:extLst>
  </p:cSld>
  <p:clrMapOvr>
    <a:masterClrMapping/>
  </p:clrMapOvr>
  <p:transition>
    <p:push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A0704-98BF-48A1-AE7D-F6098A0C50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445443"/>
      </p:ext>
    </p:extLst>
  </p:cSld>
  <p:clrMapOvr>
    <a:masterClrMapping/>
  </p:clrMapOvr>
  <p:transition>
    <p:push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BE180-0241-4F7C-849A-E23ABCE35B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37970"/>
      </p:ext>
    </p:extLst>
  </p:cSld>
  <p:clrMapOvr>
    <a:masterClrMapping/>
  </p:clrMapOvr>
  <p:transition>
    <p:push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73B22-95E9-46D5-AAC4-F045B95E5B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4942886"/>
      </p:ext>
    </p:extLst>
  </p:cSld>
  <p:clrMapOvr>
    <a:masterClrMapping/>
  </p:clrMapOvr>
  <p:transition>
    <p:push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7D638-FF86-4229-AE35-ACEC5555BE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96734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93F63-A110-437E-991C-808BCCBBA5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164526"/>
      </p:ext>
    </p:extLst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87CC-D35A-4410-9D59-86856EC9B22F}" type="datetimeFigureOut">
              <a:rPr lang="ru-RU" smtClean="0"/>
              <a:t>05.04.2011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82E-D77C-4D28-A028-6C393CA33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2772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5D47D-E05F-4DB2-97A0-383003A305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8661054"/>
      </p:ext>
    </p:extLst>
  </p:cSld>
  <p:clrMapOvr>
    <a:masterClrMapping/>
  </p:clrMapOvr>
  <p:transition>
    <p:push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0A5AD-3E6A-4452-9997-E4B538AAE9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708050"/>
      </p:ext>
    </p:extLst>
  </p:cSld>
  <p:clrMapOvr>
    <a:masterClrMapping/>
  </p:clrMapOvr>
  <p:transition>
    <p:push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FCF32-11C4-46CF-B644-929F134D08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634370"/>
      </p:ext>
    </p:extLst>
  </p:cSld>
  <p:clrMapOvr>
    <a:masterClrMapping/>
  </p:clrMapOvr>
  <p:transition>
    <p:push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3BDBE-9385-434B-986B-F9909E0968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2959687"/>
      </p:ext>
    </p:extLst>
  </p:cSld>
  <p:clrMapOvr>
    <a:masterClrMapping/>
  </p:clrMapOvr>
  <p:transition>
    <p:push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52CFE-4733-43EB-A233-D123E5BC5D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479986"/>
      </p:ext>
    </p:extLst>
  </p:cSld>
  <p:clrMapOvr>
    <a:masterClrMapping/>
  </p:clrMapOvr>
  <p:transition>
    <p:push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67B9B-5658-4EB0-A62A-C995F0FF61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897527"/>
      </p:ext>
    </p:extLst>
  </p:cSld>
  <p:clrMapOvr>
    <a:masterClrMapping/>
  </p:clrMapOvr>
  <p:transition>
    <p:push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57DAD-6A1A-4313-B996-2E76080E51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1030702"/>
      </p:ext>
    </p:extLst>
  </p:cSld>
  <p:clrMapOvr>
    <a:masterClrMapping/>
  </p:clrMapOvr>
  <p:transition>
    <p:push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C3D3F-C781-41BD-9ACB-5B91210906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8063559"/>
      </p:ext>
    </p:extLst>
  </p:cSld>
  <p:clrMapOvr>
    <a:masterClrMapping/>
  </p:clrMapOvr>
  <p:transition>
    <p:push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E7246-7BB1-482A-AF30-718E013CFC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623314"/>
      </p:ext>
    </p:extLst>
  </p:cSld>
  <p:clrMapOvr>
    <a:masterClrMapping/>
  </p:clrMapOvr>
  <p:transition>
    <p:push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2553E-7A09-4E36-B927-1670ECBEA9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795912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87CC-D35A-4410-9D59-86856EC9B22F}" type="datetimeFigureOut">
              <a:rPr lang="ru-RU" smtClean="0"/>
              <a:t>05.04.2011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82E-D77C-4D28-A028-6C393CA33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4353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2D18B-4587-4825-8B26-2C81C951C7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084950"/>
      </p:ext>
    </p:extLst>
  </p:cSld>
  <p:clrMapOvr>
    <a:masterClrMapping/>
  </p:clrMapOvr>
  <p:transition>
    <p:push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39E42-D372-48E4-BD3E-FBF6E67A67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293400"/>
      </p:ext>
    </p:extLst>
  </p:cSld>
  <p:clrMapOvr>
    <a:masterClrMapping/>
  </p:clrMapOvr>
  <p:transition>
    <p:push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C53DF-C97C-40CF-873C-AE3DA48FDE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305188"/>
      </p:ext>
    </p:extLst>
  </p:cSld>
  <p:clrMapOvr>
    <a:masterClrMapping/>
  </p:clrMapOvr>
  <p:transition>
    <p:push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AC4C3-1ACF-488F-B71C-645FC3FE92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195227"/>
      </p:ext>
    </p:extLst>
  </p:cSld>
  <p:clrMapOvr>
    <a:masterClrMapping/>
  </p:clrMapOvr>
  <p:transition>
    <p:push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1B51F-B354-4B75-B338-D37A6F6B34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161268"/>
      </p:ext>
    </p:extLst>
  </p:cSld>
  <p:clrMapOvr>
    <a:masterClrMapping/>
  </p:clrMapOvr>
  <p:transition>
    <p:push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A63A9-296E-4A91-B0AE-0A48AD717D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6356643"/>
      </p:ext>
    </p:extLst>
  </p:cSld>
  <p:clrMapOvr>
    <a:masterClrMapping/>
  </p:clrMapOvr>
  <p:transition>
    <p:push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C064B-E094-428C-B8FD-F973C2A339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119854"/>
      </p:ext>
    </p:extLst>
  </p:cSld>
  <p:clrMapOvr>
    <a:masterClrMapping/>
  </p:clrMapOvr>
  <p:transition>
    <p:push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D2167-6181-4EA8-9329-E5A4E3F73B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418275"/>
      </p:ext>
    </p:extLst>
  </p:cSld>
  <p:clrMapOvr>
    <a:masterClrMapping/>
  </p:clrMapOvr>
  <p:transition>
    <p:push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E208C-3798-40B3-B520-869659E5EF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0750431"/>
      </p:ext>
    </p:extLst>
  </p:cSld>
  <p:clrMapOvr>
    <a:masterClrMapping/>
  </p:clrMapOvr>
  <p:transition>
    <p:push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E2F8A-1771-467E-941A-3226370D93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869069"/>
      </p:ext>
    </p:extLst>
  </p:cSld>
  <p:clrMapOvr>
    <a:masterClrMapping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E87CC-D35A-4410-9D59-86856EC9B22F}" type="datetimeFigureOut">
              <a:rPr lang="ru-RU" smtClean="0"/>
              <a:t>05.04.2011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8482E-D77C-4D28-A028-6C393CA33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48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2919AC-0C99-4DFE-8F06-954980FFCF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248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0250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26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26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26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27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27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27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27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27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27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027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27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29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29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29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10278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0279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0280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0281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282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283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284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285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286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287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288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289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10251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265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266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0252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25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255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0256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257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258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259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260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261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262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263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264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025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218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AE9D20-7AB9-4F44-835D-DFE6EA88678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27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27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127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129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29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29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29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29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29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29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29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29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130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130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131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31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31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1130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30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130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130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130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30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30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30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31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31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31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31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1127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128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29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127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127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127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128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128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28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28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28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28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28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28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28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127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82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E05988-6CEB-4953-9BFC-D4F6A94512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296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297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2298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2315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316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317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31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31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320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32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32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32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2324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2325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233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33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34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12326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327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328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2329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2330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331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332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333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334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335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336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337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12299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2313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314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2300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2301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2303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2304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2305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306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307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308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309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310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311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312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2302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36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B3C471-56BF-4F34-9C26-EF06F45DAE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3320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321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332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3339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340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341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342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343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344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345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346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347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3348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3349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3362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3363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3364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13350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351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352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3353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3354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3355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3356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3357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3358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3359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3360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3361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13323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3337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338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3324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3325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3327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3328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3329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3330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3331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3332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3333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3334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3335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3336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3326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30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229E6E-39A1-430D-904A-4C14EA7ED9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4344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4345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4346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4363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364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365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366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367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368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369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370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371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4372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4373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4386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4387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4388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14374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375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376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4377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4378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4379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4380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4381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4382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4383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4384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4385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14347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4361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362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4348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4349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4351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4352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4353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4354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4355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4356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4357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4358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4359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4360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4350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37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9734BE-FE90-4FA4-9FBC-5FD9A9DE02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5369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5370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538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38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38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39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39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39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39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39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39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539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539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541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541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541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15398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5399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5400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5401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5402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5403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5404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5405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5406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5407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5408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5409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15371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5385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386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5372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537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5375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5376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5377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5378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5379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5380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5381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5382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5383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5384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537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37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455F83-CC81-43F2-8D84-736D59AA8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639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639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639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641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642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642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643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643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643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1642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642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642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642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642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642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642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642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643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643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643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643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1639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640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639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639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639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640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640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640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640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640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640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640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640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640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639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80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0D14C5-BF91-410E-A91B-EFB8965429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7416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7417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7435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436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437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43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43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440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44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44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44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7444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7445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745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745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746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17446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7447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7448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7449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7450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7451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7452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7453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7454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7455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7456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7457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17419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7433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434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7420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7421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7423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7424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7425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7426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7427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7428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7429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7430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7431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7432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7422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3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F2849F-0F51-4FFE-ADF1-8EEE497B8B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8440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8441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844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8459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460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461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462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463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464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465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466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467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8468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8469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8482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8483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8484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18470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8471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8472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8473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8474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8475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8476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8477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8478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8479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8480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8481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18443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8457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458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8444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8445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8447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8448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8449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8450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8451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8452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8453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8454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8455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8456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8446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668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859646-61B5-415F-A378-02218B10AD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9464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9465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9466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9483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484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485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486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487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488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489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490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491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19492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9493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9506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9507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9508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19494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9495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9496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9497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9498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9499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9500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9501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9502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9503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9504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9505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19467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9481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482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9468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9469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9471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9472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9473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9474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9475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9476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9477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9478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9479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9480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9470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1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EE3BF7-22CC-4437-A7DF-F09EC1791A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056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075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76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77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7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7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80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8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8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8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2084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2085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09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09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10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2086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87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88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2089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090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091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092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093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094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095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096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097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2059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073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74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2060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61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063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2064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065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066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067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068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069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070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071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072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2062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21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5E3EE6-A045-4CA6-B387-59AAF54FDE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080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1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308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3099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00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01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02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03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04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05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06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07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3108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3109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3122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123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124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3110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3111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3112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3113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3114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115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116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117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118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119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120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121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3083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3097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098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3084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3085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3087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3088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3089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090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091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092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093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094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095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096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3086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095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F0050D-684C-4AC7-B477-F38EABD264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104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4106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4123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124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125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126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127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128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129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130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131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4132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133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4146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4147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4148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4134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4135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4136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4137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4138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4139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4140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4141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4142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4143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4144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4145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4107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4121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122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4108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4109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4111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4112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4113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4114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4115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4116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4117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4118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4119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4120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4110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66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335027-C072-4564-ACF9-966E5A7A99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130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514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4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4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5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5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5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5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5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5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515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515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517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17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17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5158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5159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5160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5161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5162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163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164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165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166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167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168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169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5131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5145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46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5132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513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5135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5136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5137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138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139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140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141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142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143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5144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513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731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D77921-84C5-458C-9C05-B35528A3EA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15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5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615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617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17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17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17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17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17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17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17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17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618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618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619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19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19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618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618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618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618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618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18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18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18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19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19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19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19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615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616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17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615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615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615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616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616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16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16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16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16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16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16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16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615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492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A67F51-3EBC-4C28-A111-BC7B70E74C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7195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196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197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19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19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200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20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20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20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7204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7205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721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21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22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7206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7207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7208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7209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7210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211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212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213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214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215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216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217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7179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7193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194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7180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7181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7183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7184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7185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186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187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188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189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190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191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192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7182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981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1554EA-92BA-4945-9230-0A47882BB9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200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201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820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8219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220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221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222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223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224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225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226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227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8228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8229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8242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243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244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8230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8231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8232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8233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8234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235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236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237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238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239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240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241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8203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8217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218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8204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8205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8207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8208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8209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210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211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212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213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214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215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216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8206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842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90BD95-2369-4862-8AEF-540850E1F0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224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225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9226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9243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244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245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246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247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248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249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250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251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252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9253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9266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267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268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9254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9255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9256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9257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9258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259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260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261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262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263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264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265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9227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9241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242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9228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9229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9231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9232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9233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234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0" y="320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235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0" y="170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236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237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9" y="885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238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4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239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240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9" y="130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9230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814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389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1500188"/>
            <a:ext cx="9144000" cy="2928937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sz="11500" b="1" dirty="0" smtClean="0"/>
              <a:t>Advertising</a:t>
            </a:r>
            <a:endParaRPr lang="ru-RU" sz="115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243783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pic>
        <p:nvPicPr>
          <p:cNvPr id="4710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17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Rafaello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70248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pic>
        <p:nvPicPr>
          <p:cNvPr id="4915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608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Roshen advertising (480 x 360)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1282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5"/>
          <p:cNvSpPr>
            <a:spLocks noGrp="1"/>
          </p:cNvSpPr>
          <p:nvPr>
            <p:ph type="title"/>
          </p:nvPr>
        </p:nvSpPr>
        <p:spPr>
          <a:xfrm>
            <a:off x="357188" y="152400"/>
            <a:ext cx="7429500" cy="3848100"/>
          </a:xfrm>
        </p:spPr>
        <p:txBody>
          <a:bodyPr anchor="ctr"/>
          <a:lstStyle/>
          <a:p>
            <a:pPr eaLnBrk="1" hangingPunct="1"/>
            <a:r>
              <a:rPr lang="en-US" sz="5400" smtClean="0"/>
              <a:t>Printed ads are found in newspapers and magazines. Poster ads are placed in buses, subways, and trains.</a:t>
            </a:r>
            <a:endParaRPr lang="ru-RU" sz="5400" smtClean="0"/>
          </a:p>
        </p:txBody>
      </p:sp>
      <p:pic>
        <p:nvPicPr>
          <p:cNvPr id="8" name="Рисунок 7" descr="bus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6000" y="4286256"/>
            <a:ext cx="5159404" cy="2571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457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2"/>
          <p:cNvSpPr>
            <a:spLocks noGrp="1"/>
          </p:cNvSpPr>
          <p:nvPr>
            <p:ph type="title"/>
          </p:nvPr>
        </p:nvSpPr>
        <p:spPr>
          <a:xfrm>
            <a:off x="714375" y="0"/>
            <a:ext cx="6870700" cy="5786438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7030A0"/>
                </a:solidFill>
              </a:rPr>
              <a:t>Neon signs are scattered along downtown streets.</a:t>
            </a:r>
            <a:br>
              <a:rPr lang="en-US" smtClean="0">
                <a:solidFill>
                  <a:srgbClr val="7030A0"/>
                </a:solidFill>
              </a:rPr>
            </a:br>
            <a:r>
              <a:rPr lang="en-US" smtClean="0">
                <a:solidFill>
                  <a:srgbClr val="7030A0"/>
                </a:solidFill>
              </a:rPr>
              <a:t> Billboards dot the landscape along our highways. Commercials interrupt radio and television programming.</a:t>
            </a:r>
            <a:br>
              <a:rPr lang="en-US" smtClean="0">
                <a:solidFill>
                  <a:srgbClr val="7030A0"/>
                </a:solidFill>
              </a:rPr>
            </a:br>
            <a:endParaRPr lang="ru-RU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2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01063" cy="5848350"/>
          </a:xfrm>
        </p:spPr>
        <p:txBody>
          <a:bodyPr anchor="ctr"/>
          <a:lstStyle/>
          <a:p>
            <a:pPr eaLnBrk="1" hangingPunct="1"/>
            <a:r>
              <a:rPr lang="en-US" sz="13800" b="1" smtClean="0">
                <a:solidFill>
                  <a:srgbClr val="FF0000"/>
                </a:solidFill>
              </a:rPr>
              <a:t>For example:</a:t>
            </a:r>
            <a:endParaRPr lang="ru-RU" sz="13800" b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1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458200" cy="6858000"/>
          </a:xfrm>
        </p:spPr>
        <p:txBody>
          <a:bodyPr anchor="ctr"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My favorite </a:t>
            </a:r>
            <a:r>
              <a:rPr lang="en-US" dirty="0" smtClean="0">
                <a:solidFill>
                  <a:schemeClr val="tx2"/>
                </a:solidFill>
              </a:rPr>
              <a:t>billboards advertising!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I like various billboards. But my favorite</a:t>
            </a:r>
            <a:r>
              <a:rPr lang="en-US" dirty="0" smtClean="0">
                <a:solidFill>
                  <a:schemeClr val="tx2"/>
                </a:solidFill>
              </a:rPr>
              <a:t> billboards advertising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is about </a:t>
            </a:r>
            <a:r>
              <a:rPr lang="en-US" dirty="0" smtClean="0">
                <a:solidFill>
                  <a:schemeClr val="tx2"/>
                </a:solidFill>
              </a:rPr>
              <a:t>correction of child`s </a:t>
            </a:r>
            <a:r>
              <a:rPr lang="en-US" dirty="0" smtClean="0">
                <a:solidFill>
                  <a:schemeClr val="tx2"/>
                </a:solidFill>
              </a:rPr>
              <a:t>sticking out ear</a:t>
            </a:r>
            <a:r>
              <a:rPr lang="en-US" dirty="0" smtClean="0">
                <a:solidFill>
                  <a:schemeClr val="tx2"/>
                </a:solidFill>
              </a:rPr>
              <a:t>. </a:t>
            </a:r>
            <a:r>
              <a:rPr lang="en-US" dirty="0" err="1" smtClean="0">
                <a:solidFill>
                  <a:srgbClr val="7030A0"/>
                </a:solidFill>
              </a:rPr>
              <a:t>Cheburashka</a:t>
            </a:r>
            <a:r>
              <a:rPr lang="en-US" dirty="0" smtClean="0">
                <a:solidFill>
                  <a:srgbClr val="7030A0"/>
                </a:solidFill>
              </a:rPr>
              <a:t> is painted there.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4857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3929063" cy="6572250"/>
          </a:xfrm>
        </p:spPr>
        <p:txBody>
          <a:bodyPr anchor="ctr"/>
          <a:lstStyle/>
          <a:p>
            <a:pPr eaLnBrk="1" hangingPunct="1"/>
            <a:r>
              <a:rPr lang="en-US" sz="4800" smtClean="0">
                <a:solidFill>
                  <a:srgbClr val="7030A0"/>
                </a:solidFill>
              </a:rPr>
              <a:t>It is very funny and original advertising.</a:t>
            </a:r>
            <a:endParaRPr lang="ru-RU" sz="4800" smtClean="0"/>
          </a:p>
        </p:txBody>
      </p:sp>
      <p:pic>
        <p:nvPicPr>
          <p:cNvPr id="6" name="Содержимое 5" descr="18754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9063" y="0"/>
            <a:ext cx="5214937" cy="6858000"/>
          </a:xfrm>
        </p:spPr>
      </p:pic>
      <p:sp>
        <p:nvSpPr>
          <p:cNvPr id="55300" name="Текст 4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4071938" cy="46038"/>
          </a:xfrm>
        </p:spPr>
        <p:txBody>
          <a:bodyPr/>
          <a:lstStyle/>
          <a:p>
            <a:pPr eaLnBrk="1" hangingPunct="1"/>
            <a:r>
              <a:rPr lang="en-US" smtClean="0"/>
              <a:t> </a:t>
            </a: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1844830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3776663"/>
          </a:xfrm>
        </p:spPr>
        <p:txBody>
          <a:bodyPr/>
          <a:lstStyle/>
          <a:p>
            <a:pPr eaLnBrk="1" hangingPunct="1"/>
            <a:r>
              <a:rPr lang="en-US" smtClean="0"/>
              <a:t>Advertising is a multibillion dollar industry (more than $100 billion a year) in the U.S.</a:t>
            </a:r>
            <a:endParaRPr lang="ru-RU" smtClean="0"/>
          </a:p>
        </p:txBody>
      </p:sp>
      <p:pic>
        <p:nvPicPr>
          <p:cNvPr id="3" name="Рисунок 2" descr="f35fab4e01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4214818"/>
            <a:ext cx="3065279" cy="2084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 prst="convex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160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1511300"/>
            <a:ext cx="9144000" cy="391795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Advertising is providing information, calling attention to, and making known something that you want to sell or promote.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549400" y="6572250"/>
            <a:ext cx="6032500" cy="285750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817363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4"/>
          <p:cNvSpPr>
            <a:spLocks noGrp="1"/>
          </p:cNvSpPr>
          <p:nvPr>
            <p:ph type="title"/>
          </p:nvPr>
        </p:nvSpPr>
        <p:spPr>
          <a:xfrm>
            <a:off x="0" y="285750"/>
            <a:ext cx="6870700" cy="4348163"/>
          </a:xfrm>
        </p:spPr>
        <p:txBody>
          <a:bodyPr anchor="ctr"/>
          <a:lstStyle/>
          <a:p>
            <a:pPr eaLnBrk="1" hangingPunct="1"/>
            <a:r>
              <a:rPr lang="en-US" smtClean="0">
                <a:solidFill>
                  <a:srgbClr val="7030A0"/>
                </a:solidFill>
              </a:rPr>
              <a:t>In many businesses, sales volume depends on the amount of advertising done.</a:t>
            </a:r>
            <a:endParaRPr lang="ru-RU" smtClean="0">
              <a:solidFill>
                <a:srgbClr val="7030A0"/>
              </a:solidFill>
            </a:endParaRPr>
          </a:p>
        </p:txBody>
      </p:sp>
      <p:pic>
        <p:nvPicPr>
          <p:cNvPr id="7" name="Рисунок 6" descr="_advertising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3286124"/>
            <a:ext cx="4619625" cy="3267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59528717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5991225"/>
          </a:xfrm>
        </p:spPr>
        <p:txBody>
          <a:bodyPr anchor="ctr"/>
          <a:lstStyle/>
          <a:p>
            <a:pPr eaLnBrk="1" hangingPunct="1"/>
            <a:r>
              <a:rPr lang="en-US" sz="4800" smtClean="0">
                <a:solidFill>
                  <a:srgbClr val="7030A0"/>
                </a:solidFill>
              </a:rPr>
              <a:t>Manufacturers try to persuade people to buy their products. Business firms use advertising to promote an "image" for their company. </a:t>
            </a:r>
            <a:endParaRPr lang="ru-RU" sz="480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42952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57938" cy="5848350"/>
          </a:xfrm>
        </p:spPr>
        <p:txBody>
          <a:bodyPr/>
          <a:lstStyle/>
          <a:p>
            <a:pPr eaLnBrk="1" hangingPunct="1"/>
            <a:r>
              <a:rPr lang="en-US" sz="5400" smtClean="0"/>
              <a:t>Businesses use advertising to gain new customers and increase sales.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 </a:t>
            </a:r>
            <a:br>
              <a:rPr lang="en-US" smtClean="0"/>
            </a:br>
            <a:endParaRPr lang="ru-RU" smtClean="0"/>
          </a:p>
        </p:txBody>
      </p:sp>
      <p:pic>
        <p:nvPicPr>
          <p:cNvPr id="4" name="Рисунок 3" descr="890118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7950" y="0"/>
            <a:ext cx="2786050" cy="3071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396" name="Рисунок 4" descr="1278270991_roshen-soundtr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857500"/>
            <a:ext cx="2857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13961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4"/>
          <p:cNvSpPr>
            <a:spLocks noGrp="1"/>
          </p:cNvSpPr>
          <p:nvPr>
            <p:ph type="title"/>
          </p:nvPr>
        </p:nvSpPr>
        <p:spPr>
          <a:xfrm>
            <a:off x="1500188" y="152400"/>
            <a:ext cx="6056312" cy="6062663"/>
          </a:xfrm>
        </p:spPr>
        <p:txBody>
          <a:bodyPr anchor="ctr"/>
          <a:lstStyle/>
          <a:p>
            <a:pPr eaLnBrk="1" hangingPunct="1"/>
            <a:r>
              <a:rPr lang="en-US" b="1" i="1" smtClean="0">
                <a:solidFill>
                  <a:srgbClr val="002060"/>
                </a:solidFill>
              </a:rPr>
              <a:t>More Detail - Advertising is a message designed to promote or sell a product, a service, or an idea. </a:t>
            </a:r>
            <a:endParaRPr lang="ru-RU" b="1" i="1" smtClean="0">
              <a:solidFill>
                <a:srgbClr val="002060"/>
              </a:solidFill>
            </a:endParaRPr>
          </a:p>
        </p:txBody>
      </p:sp>
      <p:pic>
        <p:nvPicPr>
          <p:cNvPr id="6" name="Рисунок 5" descr="iyogu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5074" y="4643446"/>
            <a:ext cx="2008218" cy="18188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4552152_ad6186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29151">
            <a:off x="-34571" y="82705"/>
            <a:ext cx="2960690" cy="22238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1165168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494713" cy="2286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Advertising reaches people through varied types of mass communication.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1987" name="Текст 3"/>
          <p:cNvSpPr>
            <a:spLocks noGrp="1"/>
          </p:cNvSpPr>
          <p:nvPr>
            <p:ph type="body" idx="1"/>
          </p:nvPr>
        </p:nvSpPr>
        <p:spPr>
          <a:xfrm>
            <a:off x="357188" y="3500438"/>
            <a:ext cx="7929562" cy="2714625"/>
          </a:xfrm>
        </p:spPr>
        <p:txBody>
          <a:bodyPr/>
          <a:lstStyle/>
          <a:p>
            <a:pPr eaLnBrk="1" hangingPunct="1"/>
            <a:r>
              <a:rPr lang="en-US" sz="4400" b="1" smtClean="0">
                <a:solidFill>
                  <a:srgbClr val="7030A0"/>
                </a:solidFill>
              </a:rPr>
              <a:t>In everyday life, people come into contact with many different kinds of      		advertising. </a:t>
            </a:r>
            <a:endParaRPr lang="ru-RU" sz="4400" b="1" smtClean="0">
              <a:solidFill>
                <a:srgbClr val="FF0000"/>
              </a:solidFill>
            </a:endParaRPr>
          </a:p>
        </p:txBody>
      </p:sp>
      <p:pic>
        <p:nvPicPr>
          <p:cNvPr id="5" name="Рисунок 4" descr="coca-cola-stala-operator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1500174"/>
            <a:ext cx="3527778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m2d_citroen_jumpy_RC6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5024443"/>
            <a:ext cx="3143240" cy="1833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357430"/>
            <a:ext cx="4071934" cy="1419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299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01063" cy="5848350"/>
          </a:xfrm>
        </p:spPr>
        <p:txBody>
          <a:bodyPr anchor="ctr"/>
          <a:lstStyle/>
          <a:p>
            <a:pPr eaLnBrk="1" hangingPunct="1"/>
            <a:r>
              <a:rPr lang="en-US" sz="13800" b="1" smtClean="0">
                <a:solidFill>
                  <a:srgbClr val="FF0000"/>
                </a:solidFill>
              </a:rPr>
              <a:t>For example:</a:t>
            </a:r>
            <a:endParaRPr lang="ru-RU" sz="13800" b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81461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072438" cy="6858000"/>
          </a:xfrm>
        </p:spPr>
        <p:txBody>
          <a:bodyPr anchor="ctr"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My </a:t>
            </a:r>
            <a:r>
              <a:rPr lang="en-US" dirty="0" err="1" smtClean="0">
                <a:solidFill>
                  <a:srgbClr val="FF0000"/>
                </a:solidFill>
              </a:rPr>
              <a:t>favourite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TV advertising.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I love all advertising. But my </a:t>
            </a:r>
            <a:r>
              <a:rPr lang="en-US" dirty="0" err="1" smtClean="0">
                <a:solidFill>
                  <a:srgbClr val="7030A0"/>
                </a:solidFill>
              </a:rPr>
              <a:t>favourite</a:t>
            </a:r>
            <a:r>
              <a:rPr lang="en-US" dirty="0" smtClean="0">
                <a:solidFill>
                  <a:srgbClr val="7030A0"/>
                </a:solidFill>
              </a:rPr>
              <a:t> advertising</a:t>
            </a:r>
            <a:r>
              <a:rPr lang="uk-UA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is </a:t>
            </a:r>
            <a:r>
              <a:rPr lang="en-US" dirty="0" smtClean="0">
                <a:solidFill>
                  <a:srgbClr val="7030A0"/>
                </a:solidFill>
              </a:rPr>
              <a:t>about chocolate such as “</a:t>
            </a:r>
            <a:r>
              <a:rPr lang="en-US" dirty="0" err="1" smtClean="0">
                <a:solidFill>
                  <a:srgbClr val="7030A0"/>
                </a:solidFill>
              </a:rPr>
              <a:t>Korona</a:t>
            </a:r>
            <a:r>
              <a:rPr lang="en-US" dirty="0" smtClean="0">
                <a:solidFill>
                  <a:srgbClr val="7030A0"/>
                </a:solidFill>
              </a:rPr>
              <a:t>” and “</a:t>
            </a:r>
            <a:r>
              <a:rPr lang="en-US" dirty="0" err="1" smtClean="0">
                <a:solidFill>
                  <a:srgbClr val="7030A0"/>
                </a:solidFill>
              </a:rPr>
              <a:t>Roshen</a:t>
            </a:r>
            <a:r>
              <a:rPr lang="en-US" dirty="0" smtClean="0">
                <a:solidFill>
                  <a:srgbClr val="7030A0"/>
                </a:solidFill>
              </a:rPr>
              <a:t>” and “</a:t>
            </a:r>
            <a:r>
              <a:rPr lang="en-US" dirty="0" err="1" smtClean="0">
                <a:solidFill>
                  <a:srgbClr val="7030A0"/>
                </a:solidFill>
              </a:rPr>
              <a:t>Rafaello</a:t>
            </a:r>
            <a:r>
              <a:rPr lang="en-US" dirty="0" smtClean="0">
                <a:solidFill>
                  <a:srgbClr val="7030A0"/>
                </a:solidFill>
              </a:rPr>
              <a:t>” because </a:t>
            </a:r>
            <a:r>
              <a:rPr lang="en-US" dirty="0" smtClean="0">
                <a:solidFill>
                  <a:srgbClr val="7030A0"/>
                </a:solidFill>
              </a:rPr>
              <a:t>it`s </a:t>
            </a:r>
            <a:r>
              <a:rPr lang="en-US" dirty="0" smtClean="0">
                <a:solidFill>
                  <a:srgbClr val="7030A0"/>
                </a:solidFill>
              </a:rPr>
              <a:t>very romantic, tempting, bright, harmonic, with good and romantic music by favorite singers. 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endParaRPr lang="ru-RU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9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774632" cy="6480720"/>
          </a:xfrm>
        </p:spPr>
        <p:txBody>
          <a:bodyPr anchor="ctr"/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Please, enjoy the following advertising</a:t>
            </a:r>
            <a:endParaRPr lang="ru-RU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6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pic>
        <p:nvPicPr>
          <p:cNvPr id="4505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08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sopho xalvashi - korona (480 x 360)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1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200</Words>
  <Application>Microsoft Office PowerPoint</Application>
  <PresentationFormat>Экран (4:3)</PresentationFormat>
  <Paragraphs>23</Paragraphs>
  <Slides>22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19</vt:i4>
      </vt:variant>
      <vt:variant>
        <vt:lpstr>Заголовки слайдов</vt:lpstr>
      </vt:variant>
      <vt:variant>
        <vt:i4>22</vt:i4>
      </vt:variant>
    </vt:vector>
  </HeadingPairs>
  <TitlesOfParts>
    <vt:vector size="41" baseType="lpstr">
      <vt:lpstr>Тема Office</vt:lpstr>
      <vt:lpstr>Тема1</vt:lpstr>
      <vt:lpstr>1_Тема1</vt:lpstr>
      <vt:lpstr>2_Тема1</vt:lpstr>
      <vt:lpstr>3_Тема1</vt:lpstr>
      <vt:lpstr>4_Тема1</vt:lpstr>
      <vt:lpstr>5_Тема1</vt:lpstr>
      <vt:lpstr>6_Тема1</vt:lpstr>
      <vt:lpstr>7_Тема1</vt:lpstr>
      <vt:lpstr>8_Тема1</vt:lpstr>
      <vt:lpstr>9_Тема1</vt:lpstr>
      <vt:lpstr>10_Тема1</vt:lpstr>
      <vt:lpstr>11_Тема1</vt:lpstr>
      <vt:lpstr>12_Тема1</vt:lpstr>
      <vt:lpstr>13_Тема1</vt:lpstr>
      <vt:lpstr>14_Тема1</vt:lpstr>
      <vt:lpstr>15_Тема1</vt:lpstr>
      <vt:lpstr>16_Тема1</vt:lpstr>
      <vt:lpstr>17_Тема1</vt:lpstr>
      <vt:lpstr>Advertising</vt:lpstr>
      <vt:lpstr>Advertising is providing information, calling attention to, and making known something that you want to sell or promote.</vt:lpstr>
      <vt:lpstr>More Detail - Advertising is a message designed to promote or sell a product, a service, or an idea. </vt:lpstr>
      <vt:lpstr>Advertising reaches people through varied types of mass communication.</vt:lpstr>
      <vt:lpstr>For example:</vt:lpstr>
      <vt:lpstr>My favourite TV advertising.  I love all advertising. But my favourite advertising is about chocolate such as “Korona” and “Roshen” and “Rafaello” because it`s very romantic, tempting, bright, harmonic, with good and romantic music by favorite singers.  </vt:lpstr>
      <vt:lpstr>Please, enjoy the following advertising</vt:lpstr>
      <vt:lpstr> </vt:lpstr>
      <vt:lpstr>Презентация PowerPoint</vt:lpstr>
      <vt:lpstr> </vt:lpstr>
      <vt:lpstr>Презентация PowerPoint</vt:lpstr>
      <vt:lpstr> </vt:lpstr>
      <vt:lpstr>Презентация PowerPoint</vt:lpstr>
      <vt:lpstr>Printed ads are found in newspapers and magazines. Poster ads are placed in buses, subways, and trains.</vt:lpstr>
      <vt:lpstr>Neon signs are scattered along downtown streets.  Billboards dot the landscape along our highways. Commercials interrupt radio and television programming. </vt:lpstr>
      <vt:lpstr>For example:</vt:lpstr>
      <vt:lpstr>My favorite billboards advertising!  I like various billboards. But my favorite billboards advertising is about correction of child`s sticking out ear. Cheburashka is painted there. </vt:lpstr>
      <vt:lpstr>It is very funny and original advertising.</vt:lpstr>
      <vt:lpstr>Advertising is a multibillion dollar industry (more than $100 billion a year) in the U.S.</vt:lpstr>
      <vt:lpstr>In many businesses, sales volume depends on the amount of advertising done.</vt:lpstr>
      <vt:lpstr>Manufacturers try to persuade people to buy their products. Business firms use advertising to promote an "image" for their company. </vt:lpstr>
      <vt:lpstr>Businesses use advertising to gain new customers and increase sales.   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Advertising</dc:title>
  <dc:creator>Your User Name</dc:creator>
  <cp:lastModifiedBy>Your User Name</cp:lastModifiedBy>
  <cp:revision>3</cp:revision>
  <dcterms:created xsi:type="dcterms:W3CDTF">2011-04-04T20:30:32Z</dcterms:created>
  <dcterms:modified xsi:type="dcterms:W3CDTF">2011-04-05T14:29:21Z</dcterms:modified>
</cp:coreProperties>
</file>