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8BF88C02-4092-408B-B282-EA1DEE16739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E422B68-88B9-4DAA-AFD7-92570400AF2D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Ки</a:t>
            </a:r>
            <a:r>
              <a:rPr lang="uk-UA" dirty="0" err="1" smtClean="0"/>
              <a:t>ївські</a:t>
            </a:r>
            <a:r>
              <a:rPr lang="uk-UA" dirty="0" smtClean="0"/>
              <a:t> неокласики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учениця 11 класу Щербак Світлана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96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Неокласики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поетів</a:t>
            </a:r>
            <a:r>
              <a:rPr lang="ru-RU" dirty="0"/>
              <a:t> та </a:t>
            </a:r>
            <a:r>
              <a:rPr lang="ru-RU" dirty="0" err="1"/>
              <a:t>письменників-модерністів</a:t>
            </a:r>
            <a:r>
              <a:rPr lang="ru-RU" dirty="0"/>
              <a:t> початку 20 </a:t>
            </a:r>
            <a:r>
              <a:rPr lang="ru-RU" dirty="0" err="1"/>
              <a:t>століття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«</a:t>
            </a:r>
            <a:r>
              <a:rPr lang="ru-RU" dirty="0" err="1"/>
              <a:t>Неокласики</a:t>
            </a:r>
            <a:r>
              <a:rPr lang="ru-RU" dirty="0"/>
              <a:t>» не </a:t>
            </a:r>
            <a:r>
              <a:rPr lang="ru-RU" dirty="0" err="1"/>
              <a:t>дбали</a:t>
            </a:r>
            <a:r>
              <a:rPr lang="ru-RU" dirty="0"/>
              <a:t> про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організаційне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і не </a:t>
            </a:r>
            <a:r>
              <a:rPr lang="ru-RU" dirty="0" err="1"/>
              <a:t>виступали</a:t>
            </a:r>
            <a:r>
              <a:rPr lang="ru-RU" dirty="0"/>
              <a:t> з </a:t>
            </a:r>
            <a:r>
              <a:rPr lang="ru-RU" dirty="0" err="1"/>
              <a:t>ідейно-естетичними</a:t>
            </a:r>
            <a:r>
              <a:rPr lang="ru-RU" dirty="0"/>
              <a:t> </a:t>
            </a:r>
            <a:r>
              <a:rPr lang="ru-RU" dirty="0" err="1"/>
              <a:t>маніфестами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присутність</a:t>
            </a:r>
            <a:r>
              <a:rPr lang="ru-RU" dirty="0"/>
              <a:t> у </a:t>
            </a:r>
            <a:r>
              <a:rPr lang="ru-RU" dirty="0" err="1"/>
              <a:t>літературному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вагомою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позначилося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творчому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а й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дискусій</a:t>
            </a:r>
            <a:r>
              <a:rPr lang="ru-RU" dirty="0"/>
              <a:t> 1925— 1928 </a:t>
            </a:r>
            <a:r>
              <a:rPr lang="ru-RU" dirty="0" err="1"/>
              <a:t>pp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556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28343"/>
            <a:ext cx="58326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неокласики</a:t>
            </a:r>
            <a:r>
              <a:rPr lang="ru-RU" dirty="0" smtClean="0"/>
              <a:t> </a:t>
            </a:r>
            <a:r>
              <a:rPr lang="ru-RU" dirty="0" err="1" smtClean="0"/>
              <a:t>прагнули</a:t>
            </a:r>
            <a:r>
              <a:rPr lang="ru-RU" dirty="0" smtClean="0"/>
              <a:t> </a:t>
            </a:r>
            <a:r>
              <a:rPr lang="ru-RU" dirty="0" err="1" smtClean="0"/>
              <a:t>впроваджувати</a:t>
            </a:r>
            <a:r>
              <a:rPr lang="ru-RU" dirty="0" smtClean="0"/>
              <a:t> в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та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грецького</a:t>
            </a:r>
            <a:r>
              <a:rPr lang="ru-RU" dirty="0" smtClean="0"/>
              <a:t> й </a:t>
            </a:r>
            <a:r>
              <a:rPr lang="ru-RU" dirty="0" err="1" smtClean="0"/>
              <a:t>римського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представникам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здалось</a:t>
            </a:r>
            <a:r>
              <a:rPr lang="ru-RU" dirty="0" smtClean="0"/>
              <a:t> </a:t>
            </a:r>
            <a:r>
              <a:rPr lang="ru-RU" dirty="0" err="1" smtClean="0"/>
              <a:t>невизнанням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. Тому в 1935р.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заарештовані</a:t>
            </a:r>
            <a:r>
              <a:rPr lang="ru-RU" dirty="0" smtClean="0"/>
              <a:t> М. Зеров, </a:t>
            </a:r>
            <a:r>
              <a:rPr lang="ru-RU" dirty="0" err="1" smtClean="0"/>
              <a:t>Павло</a:t>
            </a:r>
            <a:r>
              <a:rPr lang="ru-RU" dirty="0" smtClean="0"/>
              <a:t> </a:t>
            </a:r>
            <a:r>
              <a:rPr lang="ru-RU" dirty="0" err="1" smtClean="0"/>
              <a:t>Филипович</a:t>
            </a:r>
            <a:r>
              <a:rPr lang="ru-RU" dirty="0" smtClean="0"/>
              <a:t>, М. Драй-</a:t>
            </a:r>
            <a:r>
              <a:rPr lang="ru-RU" dirty="0" err="1" smtClean="0"/>
              <a:t>Хмара</a:t>
            </a:r>
            <a:r>
              <a:rPr lang="ru-RU" dirty="0" smtClean="0"/>
              <a:t>,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звинувачували</a:t>
            </a:r>
            <a:r>
              <a:rPr lang="ru-RU" dirty="0" smtClean="0"/>
              <a:t> в </a:t>
            </a:r>
            <a:r>
              <a:rPr lang="ru-RU" dirty="0" err="1" smtClean="0"/>
              <a:t>шпигунстві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чужоземної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в </a:t>
            </a:r>
            <a:r>
              <a:rPr lang="ru-RU" dirty="0" err="1" smtClean="0"/>
              <a:t>підготуванні</a:t>
            </a:r>
            <a:r>
              <a:rPr lang="ru-RU" dirty="0" smtClean="0"/>
              <a:t> й </a:t>
            </a:r>
            <a:r>
              <a:rPr lang="ru-RU" dirty="0" err="1" smtClean="0"/>
              <a:t>спробі</a:t>
            </a:r>
            <a:r>
              <a:rPr lang="ru-RU" dirty="0" smtClean="0"/>
              <a:t> </a:t>
            </a:r>
            <a:r>
              <a:rPr lang="ru-RU" dirty="0" err="1" smtClean="0"/>
              <a:t>вчинити</a:t>
            </a:r>
            <a:r>
              <a:rPr lang="ru-RU" dirty="0" smtClean="0"/>
              <a:t> </a:t>
            </a:r>
            <a:r>
              <a:rPr lang="ru-RU" dirty="0" err="1" smtClean="0"/>
              <a:t>терористичні</a:t>
            </a:r>
            <a:r>
              <a:rPr lang="ru-RU" dirty="0" smtClean="0"/>
              <a:t> замахи на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уряду та </a:t>
            </a:r>
            <a:r>
              <a:rPr lang="ru-RU" dirty="0" err="1" smtClean="0"/>
              <a:t>партії</a:t>
            </a:r>
            <a:r>
              <a:rPr lang="ru-RU" dirty="0" smtClean="0"/>
              <a:t> і в </a:t>
            </a:r>
            <a:r>
              <a:rPr lang="ru-RU" dirty="0" err="1" smtClean="0"/>
              <a:t>приналежності</a:t>
            </a:r>
            <a:r>
              <a:rPr lang="ru-RU" dirty="0" smtClean="0"/>
              <a:t> до </a:t>
            </a:r>
            <a:r>
              <a:rPr lang="ru-RU" dirty="0" err="1" smtClean="0"/>
              <a:t>таємної</a:t>
            </a:r>
            <a:r>
              <a:rPr lang="ru-RU" dirty="0" smtClean="0"/>
              <a:t> </a:t>
            </a:r>
            <a:r>
              <a:rPr lang="ru-RU" dirty="0" err="1" smtClean="0"/>
              <a:t>контрреволюційної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очолюваної</a:t>
            </a:r>
            <a:r>
              <a:rPr lang="ru-RU" dirty="0" smtClean="0"/>
              <a:t> </a:t>
            </a:r>
            <a:r>
              <a:rPr lang="ru-RU" dirty="0" err="1" smtClean="0"/>
              <a:t>професором</a:t>
            </a:r>
            <a:r>
              <a:rPr lang="ru-RU" dirty="0" smtClean="0"/>
              <a:t> </a:t>
            </a:r>
            <a:r>
              <a:rPr lang="ru-RU" dirty="0" err="1" smtClean="0"/>
              <a:t>Миколою</a:t>
            </a:r>
            <a:r>
              <a:rPr lang="ru-RU" dirty="0" smtClean="0"/>
              <a:t> </a:t>
            </a:r>
            <a:r>
              <a:rPr lang="ru-RU" dirty="0" err="1" smtClean="0"/>
              <a:t>Зеровим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83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Микола Зеров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основоположник </a:t>
            </a:r>
            <a:r>
              <a:rPr lang="ru-RU" dirty="0" err="1"/>
              <a:t>неокласичної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поетів</a:t>
            </a:r>
            <a:r>
              <a:rPr lang="ru-RU" dirty="0"/>
              <a:t>. </a:t>
            </a:r>
            <a:r>
              <a:rPr lang="ru-RU" dirty="0" err="1"/>
              <a:t>Талановитий</a:t>
            </a:r>
            <a:r>
              <a:rPr lang="ru-RU" dirty="0"/>
              <a:t> </a:t>
            </a:r>
            <a:r>
              <a:rPr lang="ru-RU" dirty="0" err="1"/>
              <a:t>митець</a:t>
            </a:r>
            <a:r>
              <a:rPr lang="ru-RU" dirty="0"/>
              <a:t> і </a:t>
            </a:r>
            <a:r>
              <a:rPr lang="ru-RU" dirty="0" err="1"/>
              <a:t>неперевершений</a:t>
            </a:r>
            <a:r>
              <a:rPr lang="ru-RU" dirty="0"/>
              <a:t> </a:t>
            </a:r>
            <a:r>
              <a:rPr lang="ru-RU" dirty="0" err="1"/>
              <a:t>перекладач</a:t>
            </a:r>
            <a:r>
              <a:rPr lang="ru-RU" dirty="0"/>
              <a:t> </a:t>
            </a:r>
            <a:r>
              <a:rPr lang="ru-RU" dirty="0" err="1"/>
              <a:t>античної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, </a:t>
            </a:r>
            <a:r>
              <a:rPr lang="ru-RU" dirty="0" err="1"/>
              <a:t>історик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блискучий</a:t>
            </a:r>
            <a:r>
              <a:rPr lang="ru-RU" dirty="0"/>
              <a:t> та </a:t>
            </a:r>
            <a:r>
              <a:rPr lang="ru-RU" dirty="0" err="1"/>
              <a:t>ерудований</a:t>
            </a:r>
            <a:r>
              <a:rPr lang="ru-RU" dirty="0"/>
              <a:t> критик і </a:t>
            </a:r>
            <a:r>
              <a:rPr lang="ru-RU" dirty="0" err="1"/>
              <a:t>полеміст</a:t>
            </a:r>
            <a:r>
              <a:rPr lang="ru-RU" dirty="0"/>
              <a:t>, педагог і </a:t>
            </a:r>
            <a:r>
              <a:rPr lang="ru-RU" dirty="0" err="1"/>
              <a:t>палкий</a:t>
            </a:r>
            <a:r>
              <a:rPr lang="ru-RU" dirty="0"/>
              <a:t> </a:t>
            </a:r>
            <a:r>
              <a:rPr lang="ru-RU" dirty="0" err="1"/>
              <a:t>патріот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свою </a:t>
            </a:r>
            <a:r>
              <a:rPr lang="ru-RU" dirty="0" err="1"/>
              <a:t>концепцію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яка </a:t>
            </a:r>
            <a:r>
              <a:rPr lang="ru-RU" dirty="0" err="1"/>
              <a:t>базувалась</a:t>
            </a:r>
            <a:r>
              <a:rPr lang="ru-RU" dirty="0"/>
              <a:t> на бережливому </a:t>
            </a:r>
            <a:r>
              <a:rPr lang="ru-RU" dirty="0" err="1"/>
              <a:t>ставленні</a:t>
            </a:r>
            <a:r>
              <a:rPr lang="ru-RU" dirty="0"/>
              <a:t> й </a:t>
            </a:r>
            <a:r>
              <a:rPr lang="ru-RU" dirty="0" err="1"/>
              <a:t>засвоєнні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, без </a:t>
            </a:r>
            <a:r>
              <a:rPr lang="ru-RU" dirty="0" err="1"/>
              <a:t>чого</a:t>
            </a:r>
            <a:r>
              <a:rPr lang="ru-RU" dirty="0"/>
              <a:t> не </a:t>
            </a:r>
            <a:r>
              <a:rPr lang="ru-RU" dirty="0" err="1"/>
              <a:t>уявляв</a:t>
            </a:r>
            <a:r>
              <a:rPr lang="ru-RU" dirty="0"/>
              <a:t> </a:t>
            </a:r>
            <a:r>
              <a:rPr lang="ru-RU" dirty="0" err="1"/>
              <a:t>дальшого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слова.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869160"/>
            <a:ext cx="172819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64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926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44</TotalTime>
  <Words>203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Autumn</vt:lpstr>
      <vt:lpstr>Київські неокласики</vt:lpstr>
      <vt:lpstr>Неокласики</vt:lpstr>
      <vt:lpstr>Презентация PowerPoint</vt:lpstr>
      <vt:lpstr>Микола Зеров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Київські неокласики</dc:title>
  <dc:creator>Sveta</dc:creator>
  <cp:lastModifiedBy>Sveta</cp:lastModifiedBy>
  <cp:revision>4</cp:revision>
  <dcterms:created xsi:type="dcterms:W3CDTF">2013-09-17T12:47:53Z</dcterms:created>
  <dcterms:modified xsi:type="dcterms:W3CDTF">2013-09-17T13:32:07Z</dcterms:modified>
</cp:coreProperties>
</file>