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351936" cy="190207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tx1"/>
                </a:solidFill>
                <a:cs typeface="Andalus" pitchFamily="18" charset="-78"/>
              </a:rPr>
              <a:t>Будівельні матеріали.</a:t>
            </a:r>
            <a:br>
              <a:rPr lang="uk-UA" sz="5400" b="1" dirty="0" smtClean="0">
                <a:solidFill>
                  <a:schemeClr val="tx1"/>
                </a:solidFill>
                <a:cs typeface="Andalus" pitchFamily="18" charset="-78"/>
              </a:rPr>
            </a:br>
            <a:r>
              <a:rPr lang="uk-UA" sz="5400" b="1" dirty="0" smtClean="0">
                <a:solidFill>
                  <a:schemeClr val="tx1"/>
                </a:solidFill>
                <a:cs typeface="Andalus" pitchFamily="18" charset="-78"/>
              </a:rPr>
              <a:t> Їх використання.</a:t>
            </a:r>
            <a:endParaRPr lang="ru-RU" sz="5400" b="1" dirty="0">
              <a:solidFill>
                <a:schemeClr val="tx1"/>
              </a:solidFill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Сухие смеси в ремон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35214"/>
            <a:ext cx="5111130" cy="4057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Устройства для пожилых людей в Челябинск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968552" cy="36767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26" name="Picture 6" descr="5. Осветительные и оптические приборы - Круж.ком сайт по рукоделию: кружевоплетение на коклюшках, коклюшечное вологодское вятс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4762500" cy="34099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Искусство на стекле ОПТИМИ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562872" cy="4562872"/>
          </a:xfrm>
          <a:prstGeom prst="rect">
            <a:avLst/>
          </a:prstGeom>
          <a:noFill/>
        </p:spPr>
      </p:pic>
      <p:pic>
        <p:nvPicPr>
          <p:cNvPr id="35844" name="Picture 4" descr="Куда пойти&quot;Магазины - Днепропетров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17033"/>
            <a:ext cx="4860032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Посуда из стекла и хрусталя - Luminarc, Vereco - COTTON FLOWER Столовый сервиз 19пр. 6персон 17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00053" cy="607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Стекловол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810000" cy="5931024"/>
          </a:xfrm>
          <a:prstGeom prst="rect">
            <a:avLst/>
          </a:prstGeom>
          <a:noFill/>
        </p:spPr>
      </p:pic>
      <p:pic>
        <p:nvPicPr>
          <p:cNvPr id="43012" name="Picture 4" descr="GlassNews &quot; Отраслевые издания"/>
          <p:cNvPicPr>
            <a:picLocks noChangeAspect="1" noChangeArrowheads="1"/>
          </p:cNvPicPr>
          <p:nvPr/>
        </p:nvPicPr>
        <p:blipFill>
          <a:blip r:embed="rId3" cstate="print"/>
          <a:srcRect l="7469" r="6020"/>
          <a:stretch>
            <a:fillRect/>
          </a:stretch>
        </p:blipFill>
        <p:spPr bwMode="auto">
          <a:xfrm>
            <a:off x="4139952" y="548680"/>
            <a:ext cx="482453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перчатка: стеклопластик области примен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682417" cy="3501008"/>
          </a:xfrm>
          <a:prstGeom prst="rect">
            <a:avLst/>
          </a:prstGeom>
          <a:noFill/>
        </p:spPr>
      </p:pic>
      <p:pic>
        <p:nvPicPr>
          <p:cNvPr id="41988" name="Picture 4" descr="Рулонные стеклопластики - Novelty, SRL Кишинев (Молдова) - купить, цена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94112"/>
            <a:ext cx="4751851" cy="356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72000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Цемент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/>
              <a:t>- </a:t>
            </a:r>
            <a:r>
              <a:rPr lang="ru-RU" sz="2800" dirty="0" err="1" smtClean="0"/>
              <a:t>сірий</a:t>
            </a:r>
            <a:r>
              <a:rPr lang="ru-RU" sz="2800" dirty="0" smtClean="0"/>
              <a:t> </a:t>
            </a:r>
            <a:r>
              <a:rPr lang="ru-RU" sz="2800" dirty="0" smtClean="0"/>
              <a:t>порошок,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силікатів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алюмінатів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кальцію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перетворюється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каменеподібну</a:t>
            </a:r>
            <a:r>
              <a:rPr lang="ru-RU" sz="2800" dirty="0" smtClean="0"/>
              <a:t> </a:t>
            </a:r>
            <a:r>
              <a:rPr lang="ru-RU" sz="2800" dirty="0" err="1" smtClean="0"/>
              <a:t>масу</a:t>
            </a:r>
            <a:r>
              <a:rPr lang="ru-RU" sz="2800" dirty="0" smtClean="0"/>
              <a:t>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64" name="Picture 4" descr="Армянский &quot;Мика цемент&quot; обнаружил новый известняковый карьер Новости Армении - NEWS.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5591944" cy="4159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72000"/>
          </a:xfrm>
        </p:spPr>
        <p:txBody>
          <a:bodyPr/>
          <a:lstStyle/>
          <a:p>
            <a:r>
              <a:rPr lang="ru-RU" dirty="0" smtClean="0"/>
              <a:t>Цемент —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будівельний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9938" name="Picture 2" descr="http://www.husmoderen.dk/wp-content/uploads/2013/02/20130228-084253-1024x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092280" cy="4709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Цемент</a:t>
            </a:r>
            <a:r>
              <a:rPr lang="en-US" sz="2800" dirty="0" smtClean="0"/>
              <a:t>, </a:t>
            </a:r>
            <a:r>
              <a:rPr lang="ru-RU" sz="2800" dirty="0" err="1" smtClean="0"/>
              <a:t>змішаний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водою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наповнювачами</a:t>
            </a:r>
            <a:r>
              <a:rPr lang="en-US" sz="2800" dirty="0" smtClean="0"/>
              <a:t> </a:t>
            </a:r>
            <a:r>
              <a:rPr lang="en-US" sz="1600" dirty="0" smtClean="0"/>
              <a:t>(</a:t>
            </a:r>
            <a:r>
              <a:rPr lang="ru-RU" sz="1600" dirty="0" err="1" smtClean="0"/>
              <a:t>піском</a:t>
            </a:r>
            <a:r>
              <a:rPr lang="en-US" sz="1600" dirty="0" smtClean="0"/>
              <a:t>, </a:t>
            </a:r>
            <a:r>
              <a:rPr lang="ru-RU" sz="1600" dirty="0" err="1" smtClean="0"/>
              <a:t>щебенем</a:t>
            </a:r>
            <a:r>
              <a:rPr lang="en-US" sz="1600" dirty="0" smtClean="0"/>
              <a:t>, </a:t>
            </a:r>
            <a:r>
              <a:rPr lang="ru-RU" sz="1600" dirty="0" err="1" smtClean="0"/>
              <a:t>гравієм</a:t>
            </a:r>
            <a:r>
              <a:rPr lang="en-US" sz="1600" dirty="0" smtClean="0"/>
              <a:t>, </a:t>
            </a:r>
            <a:r>
              <a:rPr lang="ru-RU" sz="1600" dirty="0" smtClean="0"/>
              <a:t>шлаком</a:t>
            </a:r>
            <a:r>
              <a:rPr lang="en-US" sz="1600" dirty="0" smtClean="0"/>
              <a:t>)</a:t>
            </a:r>
            <a:r>
              <a:rPr lang="en-US" sz="2800" dirty="0" smtClean="0"/>
              <a:t>, </a:t>
            </a:r>
            <a:r>
              <a:rPr lang="ru-RU" sz="2800" dirty="0" err="1" smtClean="0"/>
              <a:t>утворює</a:t>
            </a:r>
            <a:r>
              <a:rPr lang="ru-RU" sz="2800" dirty="0" smtClean="0"/>
              <a:t> </a:t>
            </a:r>
            <a:r>
              <a:rPr lang="ru-RU" sz="2800" dirty="0" err="1" smtClean="0"/>
              <a:t>суміш</a:t>
            </a:r>
            <a:r>
              <a:rPr lang="en-US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тужавінням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утворюється</a:t>
            </a:r>
            <a:r>
              <a:rPr lang="ru-RU" sz="2800" dirty="0" smtClean="0"/>
              <a:t> бетон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pic>
        <p:nvPicPr>
          <p:cNvPr id="38914" name="Picture 2" descr="Материалы за 13.12.2013 &quot; Монтажники и ремонтники всех стран"/>
          <p:cNvPicPr>
            <a:picLocks noChangeAspect="1" noChangeArrowheads="1"/>
          </p:cNvPicPr>
          <p:nvPr/>
        </p:nvPicPr>
        <p:blipFill>
          <a:blip r:embed="rId2" cstate="print"/>
          <a:srcRect b="9441"/>
          <a:stretch>
            <a:fillRect/>
          </a:stretch>
        </p:blipFill>
        <p:spPr bwMode="auto">
          <a:xfrm>
            <a:off x="1691680" y="2708920"/>
            <a:ext cx="5715000" cy="3881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Залізобетон - незамінний будівельний матеріал Бізнес-Пропозиц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5183554" cy="6259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Двутавр 20Б1-80Б2, 20Ш1-100Ш1, 20К1-40К3 продам балка, швеллер, уголок МЕТАЛЛУРГИЯ И ПРОДУКЦИЯ / Доска бесплатных объявл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355976" cy="3356992"/>
          </a:xfrm>
          <a:prstGeom prst="rect">
            <a:avLst/>
          </a:prstGeom>
          <a:noFill/>
        </p:spPr>
      </p:pic>
      <p:pic>
        <p:nvPicPr>
          <p:cNvPr id="44036" name="Picture 4" descr="Производство сваи, колонн, цокольных панелей, плит ребристых, ригелей, бал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3356992"/>
          </a:xfrm>
          <a:prstGeom prst="rect">
            <a:avLst/>
          </a:prstGeom>
          <a:noFill/>
        </p:spPr>
      </p:pic>
      <p:pic>
        <p:nvPicPr>
          <p:cNvPr id="44038" name="Picture 6" descr="Какими сделать перекрытия дома: их преимущества и недостатки Строй Сове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</p:spPr>
      </p:pic>
      <p:sp>
        <p:nvSpPr>
          <p:cNvPr id="44040" name="AutoShape 8" descr="Коммунальный мост через Енисей, Россия, Красноярск: фото, описание адр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2" name="Picture 10" descr="Коммунальный мост через Енисей, Россия, Красноярск: фото, описание адре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5" y="3356992"/>
            <a:ext cx="4475989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712968" cy="4572000"/>
          </a:xfrm>
        </p:spPr>
        <p:txBody>
          <a:bodyPr>
            <a:normAutofit/>
          </a:bodyPr>
          <a:lstStyle/>
          <a:p>
            <a:r>
              <a:rPr lang="ru-RU" sz="3200" b="1" u="sng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твердий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прозорий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Найпоширеніше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силікатне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компонент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Si0</a:t>
            </a:r>
            <a:r>
              <a:rPr lang="ru-RU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Флоат ск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5972344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6" name="Picture 10" descr="ФИЛЬТРЫ ДЛЯ ВОДЫ и СЕРВИС - SALE к Новому Году и Рождеству!! * Sevastopol.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5529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72000"/>
          </a:xfrm>
        </p:spPr>
        <p:txBody>
          <a:bodyPr/>
          <a:lstStyle/>
          <a:p>
            <a:r>
              <a:rPr lang="ru-RU" sz="2800" b="1" dirty="0" err="1" smtClean="0"/>
              <a:t>Сировина</a:t>
            </a:r>
            <a:r>
              <a:rPr lang="ru-RU" sz="2800" b="1" dirty="0" smtClean="0"/>
              <a:t> </a:t>
            </a:r>
            <a:r>
              <a:rPr lang="ru-RU" sz="2800" b="1" dirty="0" smtClean="0"/>
              <a:t>для </a:t>
            </a:r>
            <a:r>
              <a:rPr lang="ru-RU" sz="2800" b="1" dirty="0" err="1" smtClean="0"/>
              <a:t>виробництва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скла</a:t>
            </a:r>
            <a:r>
              <a:rPr lang="ru-RU" sz="2800" b="1" dirty="0" smtClean="0"/>
              <a:t>  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ru-RU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</a:t>
            </a:r>
            <a:r>
              <a:rPr lang="ru-RU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СаС0</a:t>
            </a:r>
            <a:r>
              <a:rPr lang="ru-RU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Si0</a:t>
            </a:r>
            <a:r>
              <a:rPr lang="ru-RU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 smtClean="0"/>
          </a:p>
          <a:p>
            <a:r>
              <a:rPr lang="en-US" sz="2800" b="1" dirty="0" smtClean="0"/>
              <a:t>Na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C0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 + Si0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 = Na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Si0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 + C0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↑ </a:t>
            </a:r>
            <a:br>
              <a:rPr lang="en-US" sz="2800" b="1" dirty="0" smtClean="0"/>
            </a:br>
            <a:r>
              <a:rPr lang="ru-RU" sz="2800" b="1" dirty="0" err="1" smtClean="0"/>
              <a:t>СаС</a:t>
            </a:r>
            <a:r>
              <a:rPr lang="en-US" sz="2800" b="1" dirty="0" smtClean="0"/>
              <a:t>0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 + SiO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 = CaSi0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 + </a:t>
            </a:r>
            <a:r>
              <a:rPr lang="ru-RU" sz="2800" b="1" dirty="0" smtClean="0"/>
              <a:t>С</a:t>
            </a:r>
            <a:r>
              <a:rPr lang="en-US" sz="2800" b="1" dirty="0" smtClean="0"/>
              <a:t>0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↑</a:t>
            </a:r>
            <a:endParaRPr lang="ru-RU" sz="2800" b="1" dirty="0" smtClean="0"/>
          </a:p>
          <a:p>
            <a:endParaRPr lang="ru-RU" dirty="0"/>
          </a:p>
        </p:txBody>
      </p:sp>
      <p:pic>
        <p:nvPicPr>
          <p:cNvPr id="15362" name="Picture 2" descr="Шкафы купе в Минске под заказ Sky-mebel.by"/>
          <p:cNvPicPr>
            <a:picLocks noChangeAspect="1" noChangeArrowheads="1"/>
          </p:cNvPicPr>
          <p:nvPr/>
        </p:nvPicPr>
        <p:blipFill>
          <a:blip r:embed="rId2" cstate="print"/>
          <a:srcRect l="3712" t="8400" r="7203" b="4880"/>
          <a:stretch>
            <a:fillRect/>
          </a:stretch>
        </p:blipFill>
        <p:spPr bwMode="auto">
          <a:xfrm>
            <a:off x="0" y="3356992"/>
            <a:ext cx="3816424" cy="2736149"/>
          </a:xfrm>
          <a:prstGeom prst="rect">
            <a:avLst/>
          </a:prstGeom>
          <a:noFill/>
        </p:spPr>
      </p:pic>
      <p:pic>
        <p:nvPicPr>
          <p:cNvPr id="15364" name="Picture 4" descr="Огляд видів стекол, що застосовуються в склопакетах"/>
          <p:cNvPicPr>
            <a:picLocks noChangeAspect="1" noChangeArrowheads="1"/>
          </p:cNvPicPr>
          <p:nvPr/>
        </p:nvPicPr>
        <p:blipFill>
          <a:blip r:embed="rId3" cstate="print"/>
          <a:srcRect t="18899" b="8409"/>
          <a:stretch>
            <a:fillRect/>
          </a:stretch>
        </p:blipFill>
        <p:spPr bwMode="auto">
          <a:xfrm>
            <a:off x="4045560" y="3356992"/>
            <a:ext cx="5098440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/>
          <a:lstStyle/>
          <a:p>
            <a:r>
              <a:rPr lang="uk-UA" u="sng" dirty="0" smtClean="0"/>
              <a:t>Формула звичайного віконного скла:</a:t>
            </a:r>
            <a:endParaRPr lang="ru-RU" u="sng" dirty="0" smtClean="0"/>
          </a:p>
          <a:p>
            <a:r>
              <a:rPr lang="ru-RU" dirty="0" smtClean="0"/>
              <a:t>Na</a:t>
            </a:r>
            <a:r>
              <a:rPr lang="ru-RU" baseline="-25000" dirty="0" smtClean="0"/>
              <a:t>2</a:t>
            </a:r>
            <a:r>
              <a:rPr lang="ru-RU" dirty="0" smtClean="0"/>
              <a:t>0 </a:t>
            </a:r>
            <a:r>
              <a:rPr lang="ru-RU" dirty="0" smtClean="0"/>
              <a:t>• </a:t>
            </a:r>
            <a:r>
              <a:rPr lang="ru-RU" dirty="0" err="1" smtClean="0"/>
              <a:t>СаО</a:t>
            </a:r>
            <a:r>
              <a:rPr lang="ru-RU" dirty="0" smtClean="0"/>
              <a:t> • 6Si0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4338" name="Picture 2" descr="Продукты Glass и Производители Glass из Китая/Тайваня в русско версии @ TTnet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507113" cy="475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Тугоплавке скло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Marinex GD1674861 Жаропрочное стекло. Сравнение цен в интернет магазинах. Отзывы, характеристики, фото. Ava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762500" cy="3400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Важные мелочи - Все для дома, кухни, отдыха. М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3810000" cy="3593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</a:t>
            </a:r>
            <a:r>
              <a:rPr lang="ru-RU" b="1" baseline="-25000" dirty="0" smtClean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С0</a:t>
            </a:r>
            <a:r>
              <a:rPr lang="ru-RU" b="1" baseline="-25000" dirty="0" smtClean="0">
                <a:solidFill>
                  <a:schemeClr val="tx1"/>
                </a:solidFill>
              </a:rPr>
              <a:t>3 </a:t>
            </a:r>
            <a:r>
              <a:rPr lang="ru-RU" b="1" dirty="0" smtClean="0">
                <a:solidFill>
                  <a:schemeClr val="tx1"/>
                </a:solidFill>
              </a:rPr>
              <a:t>+ </a:t>
            </a:r>
            <a:r>
              <a:rPr lang="ru-RU" b="1" dirty="0" smtClean="0">
                <a:solidFill>
                  <a:schemeClr val="tx1"/>
                </a:solidFill>
              </a:rPr>
              <a:t>Si0</a:t>
            </a:r>
            <a:r>
              <a:rPr lang="ru-RU" b="1" baseline="-25000" dirty="0" smtClean="0">
                <a:solidFill>
                  <a:schemeClr val="tx1"/>
                </a:solidFill>
              </a:rPr>
              <a:t>2</a:t>
            </a:r>
            <a:r>
              <a:rPr lang="ru-RU" b="1" baseline="-25000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+ РЬО = </a:t>
            </a:r>
            <a:r>
              <a:rPr lang="ru-RU" b="1" dirty="0" err="1" smtClean="0">
                <a:solidFill>
                  <a:schemeClr val="tx1"/>
                </a:solidFill>
              </a:rPr>
              <a:t>кришталь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город Романов - вс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6038528" cy="3596542"/>
          </a:xfrm>
          <a:prstGeom prst="rect">
            <a:avLst/>
          </a:prstGeom>
          <a:noFill/>
        </p:spPr>
      </p:pic>
      <p:pic>
        <p:nvPicPr>
          <p:cNvPr id="34820" name="Picture 4" descr="Неман - Интернет магазин &quot;СТЕКЛЯШКА&quot; - Вазы, зеркала, посуда, кружки, чашки, посуда, изделия из керамики, Тарелки, блюда, салатн"/>
          <p:cNvPicPr>
            <a:picLocks noChangeAspect="1" noChangeArrowheads="1"/>
          </p:cNvPicPr>
          <p:nvPr/>
        </p:nvPicPr>
        <p:blipFill>
          <a:blip r:embed="rId3" cstate="print"/>
          <a:srcRect l="22680" r="18731"/>
          <a:stretch>
            <a:fillRect/>
          </a:stretch>
        </p:blipFill>
        <p:spPr bwMode="auto">
          <a:xfrm>
            <a:off x="6228184" y="1988840"/>
            <a:ext cx="2696326" cy="460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Важно знать Gazzilot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20000" cy="5076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Пиво и смежные рынки. Стеклянная тара в РФ: Парадная и народна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5996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www.misis.ru/portals/15/22026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38156" cy="58155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123</TotalTime>
  <Words>95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Будівельні матеріали.  Їх використання.</vt:lpstr>
      <vt:lpstr>Слайд 2</vt:lpstr>
      <vt:lpstr>Слайд 3</vt:lpstr>
      <vt:lpstr>Слайд 4</vt:lpstr>
      <vt:lpstr>Тугоплавке скло</vt:lpstr>
      <vt:lpstr>К2С03 + Si02 + РЬО = кришталь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Будівельні матеріали.  Їх використання.</dc:title>
  <dc:creator>Андрей</dc:creator>
  <cp:lastModifiedBy>Андрей</cp:lastModifiedBy>
  <cp:revision>14</cp:revision>
  <dcterms:created xsi:type="dcterms:W3CDTF">2015-01-31T13:59:52Z</dcterms:created>
  <dcterms:modified xsi:type="dcterms:W3CDTF">2015-01-31T16:13:42Z</dcterms:modified>
</cp:coreProperties>
</file>