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0"/>
            <a:ext cx="8825658" cy="1634936"/>
          </a:xfrm>
        </p:spPr>
        <p:txBody>
          <a:bodyPr/>
          <a:lstStyle/>
          <a:p>
            <a:pPr algn="ctr"/>
            <a:r>
              <a:rPr lang="en-US" sz="1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Magazines</a:t>
            </a:r>
            <a:endParaRPr lang="en-US" sz="1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828896"/>
            <a:ext cx="8825658" cy="86142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 descr="http://yongledi.at.ua/_ph/1/8965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47" y="1517269"/>
            <a:ext cx="3783315" cy="513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ita.com.ua/uploads/tiny_mce/loadimg/th_2fff87cb8022cccf007cab8c570d8bc2.jpg?hash=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4298">
            <a:off x="1149431" y="2229392"/>
            <a:ext cx="3023783" cy="40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MTEhUUExQWFRUXGBcYGRcYGBcXGhgYFxgYGBUYGBwYHCggGBwoHBcVITEhJSkrLi4uFx8zODMsNygtLisBCgoKDg0OGxAQGywmICQsLy8sMjQsLC8uLCwtLS4sLCwsLCwsLCwsLCwsLC4sLC8sLCwsLCwsLCwsLCwsLCwsLP/AABEIAQIAxAMBIgACEQEDEQH/xAAcAAABBQEBAQAAAAAAAAAAAAAGAgMEBQcAAQj/xABCEAACAQIEAwUFBwIFAwMFAAABAhEAAwQSITEFBkETIlFhcQcygZGhFCNCUmKx8MHRFTNDcuGCovEWU5IXJGOys//EABoBAAIDAQEAAAAAAAAAAAAAAAEDAAIEBQb/xAAyEQABBAAEBQMCBgIDAQAAAAABAAIDEQQSITETIkFRYQVxkRQygaGxwdHwQmIVUuEk/9oADAMBAAIRAxEAPwCnwl1Z1M1culpk0/esnv2sQjEywnzq45Pxl1r6rcLG1rmJnTQxtqdY26TT5MM1rC69lbPZpEdzDHPA61b4TgzGDmimksorIc7nXvSIgZCZ0Ab3yo+Bqw+1kLozE6RKx0Xc5T1z/SuYJxex+CmFh7j5TtvhBg96vG4IZnNXiY1o95hp4HfJJ3B/Fpp40v8AxNZg3CO90BPc08t96tx9Ptd8KvD8heWOXgT3mmpt7lpSsGo+GxpMEM06zE6amOke7l+NR8Xxa4pCktE6mG2y76d6c3QfOi2Ya8p+FC09woOJ5RAMhzXcO5cy3QxfalrxQH3rtzfbIdR3euTTd/l6Eu4NmcGWf8EEA9U78iANHnp0HSauMS2vtPwpkPcfKO8EVCRNUnHcIHUiap3xJt73bkeMTHegfhgCNf5FRf8AHQ2YB2LAsB3TDQzhTOWBoLf/AMvlDPnGjXfBUyEdR8oS4lwzI53pVvhpOsTV3xX7M0G5duIIE5VJM92d1MD3v/EVK4RiMO2iXHaPFCJEt+kdAu3ifQYuMCbId8FdDhnhgqtwfCAw2pnFcLCsIoqburOvSdPMZugjSdvKq5jbfMVLhu9CkEidcskr46b00TZQG0fhI4RJzKlt2VB1qfesjJ51JxHCbTE63BvAUE+GXUqT4z/Jk2OGqY1bKDrIb3YPkDoco32+leN/qfgoiu4UHgNsG4CNxWmcO0QVnWARLbDMzhjMgKxGuaOm4hdvHr0vv8VcL7xgBtcpGsDLsPGflWtmKA0Id8JMkethFb3461TcW5hFvWaF+I8cEf5l2Y2ysdYY6HKYE5R8fiK24bd/OC16cxyHK3uZAQCCInPI22+dE4wV9rvhL4fkfKn8z8cW7aIncUAcNxETVxzJh+zt/di4xnXMNl740gAH/TPjrVLw3BM6kxRlPEZdFGPlck4jES29dUXEYG6GIyGuqBuiZxvCKbXC+1MxRHyzwS3bv2wyzLDQ7Go2DMaCr7gtljetN0DCsEsryx1noU0MaEUtwvD/APsp8qX/AIdYj/KWPIRUPmWwXwmIWCc1pxA1JnoKGOSeEtZxDEIyIbbBtCASSMu+5mvO4dskmHdLxSCE0sapfOWGXD2+0ScjHLHVWgka9QYPyrOuE422Wdrja9Na0D2p4pVwOQnvXL1oL4nKS7/JR/3Dxqm5S5As3kF7ESVPuqCRm8SSNY9K7mA9Q4eEEs6yvit9NS+WOJ2iWGbSaI7htMNxTz8l4HLC2Tb8GRmB9dTB+NDGA4R2XERhMQWe3dts9hwxXMV1gx+IAMCPTxq8fqkM2YtuxrVfojwcu6sb/Yj8Q+dNrxi0mzCmOfeCW8Phe2sBgwuIGl2busGHX9WWk8kcuWcThe2xCMWZ2CwzL3VgdPOat/yMQg498t0rZG5stLzGcbtP+IfOoadmdQwNWicqWLmMe1bBSzZS32hksxdxmygtt3StX7cr4VVypZEnQEu3xJM0HepsDmsFknpX6poZFVoZ4HghdvKOz7RAQX0lQP1E6D40TcQs4VFKqLFt9BorMRqJ2ETE0Fc18OxOLxFvCYa0UsYdO0FtnAGIYa3DmtzJ7uWJnUbdDLl7lNzaJY+8xYpne4tv8tu2bhJyqNPMknaANbsKxzg5xN+6zSYgnRugUnhZw7ggAOfAgz8jv8Ka4rYtK9sIqqGFwmBuRkj9zUq9y09uGHTw3+FNcWw2bs7v5S6OP1NEP5Tl+orO/CETCVrjXUdEY5LOUqsv3EFEuEu2uyBXL2cakxH6sxO3WZqifBr41YLy/hmylrYJIGtYvU3NytzuI16LSWNGyhcFsW7rlolMzlfNATl38oq7xuOtWVBuEKpIUd0tJ1MAKCToD8qgcAylC4EEM6DwgGKm4rCJdyhwTDSIMQYK9PImubjZw/FNY4nKEA0Vog/7psxMau5GkaZjH0inreHtjVYqRwjhK30Fy5IXoAYn4+FW44RZggIRGkhjI9Z/rXWk9TjidkNmt9NvdHhRoK43jrOUqxFVnCrFsmUGlSuPcFy3+ycA/iD699Ttp0iCD5ivMDguyOmgroMxVttvVAxR9FaW8IhGoFdT1rbauqcQqwiYhfhPEATrRvwLFqXQDxFY7wvGwda0HlDGhrtsfqFIxMZDT7FKYQ4LQsXiRbVnYkKoLEgEmB4Aamq3Bces33NtLhLgFsrK6kgbkZhBielN8fd2w19balnNtgqjcnSAKCOU+GYwY5b9+01q3bV9WgZiylQoAOu/0rzmDwcT8M57zRF1r+yc5xa4ABWHtH4IpjGF2ISEZGMrbBOht+ALRPmRRtw5Alq0g2VLY+gJoT9oWJH+HX1J/wAw2rY9Wuqf2Vj8KKuHwbdpp3RPoAD+xq8z3yYOMv6Or8EA1rZHAdlnXs449cvY+8GdmF23cuMCSRmV1KkA7QCR6aVe+0PFiwMHietnEjX9Doxcf9lR+W+VxhcSboUrltXEPmWZQI8dATVZ7W8YOwsW+rXWeP020Kn63B8q6MjGu9QYGbZdfakoXwST3RrzYgfC4gRI7M3F88kXB9Fp/lxAmFsL7o7MMfLP3j9DVHyfxD7RgLGYycjWH9V7mvqpU1Z8XbJh3Vd8q2V9SBb/AP1zH4VzXRED6b/f8losEZvCY5Qxedr7H3rz9qB4jUQPRcvyrzmxxbIurOdl7P4Ak6eEzr6VT2cLcuOEtiComZyxGxnoac4iuJuKiXBOVxmzCHI2MEaNuDtOmhNdVmGy4tsjXeCPCzSfYQmeEcRyMHMnKS2jFDqIbvDUab+g8KubXtAGFBXsL91ILK+UW0dQJLKbhBK+cais45iN4g2l0VT3gJDE6iI6iDUnh3ELd0YYYgdqtslQikHKjgkIwLagOARoYkjwrrvfl1VIYQ8X1RgPa+LxyLZVVO7G7cJ8wot2TJ+NRP8A1vbLXQ7NcUq0WvvgwhS3dz2VEiDqzHQVEv8A2Nr9s3LeIRFJM3EKWwenUd3T603x7DYci49nFqzXGaLUoQrRB1GpBTOsHaRSRKSVcQEVp17Kxwt69lBYUc4K53bc/lT+lUzXUNntAIXKDJjQabx8qn4a5Itx4J/SuL6sQ5jKP+S1WHHZVHLD/eNqf9bSTHv7xtPnUnmRiy2gGYTd1ysVkdm+hymqnlxout6Xj/3Vb8SYRaJ/9w//AM2qSt/+5l9lRoAZatsFaCW7ajYKP71VcE4a1hizFCWDZyCZZic0nx1qXYxgYWyDoQPoYP7VmtzGcZfE9gl11MkMzWbQRQD7xY29o+dZ4IZHulbmA11tB5DaNIx5zK/cN1m4v0Vh/X51Ri+oTUa0H8Z4rxC3iEtY52OQkr3baqZEZ1ZFGYRRBzDibbYfMjQcvT0rpRxOhiZHd+Qsz5qvRQ7nHnUkKDFdQvgeJwsESa6u6IG0lcYqgGIYGjLkfmALftgqxIYHKgzFo6KOpoHalWLrIcykqRMEGCJEHX0NdSbCxyNLa3SWSOaVt2L51sgrNjGd4hViyveZtVUfeak+AqGefrBIVMPi3dpyr2aAtChzHfP4SDsdCDWX2eK3zBN653SCvfbukDKCuuhiRI11pT8Wvyp7V5XVTOolchg/7QB6V5t/o+FY6q/Nafq5D1V5zXxbF4whnsPas2+8qZWgSBLuxAloIHSJA60Ucl87hbIt3gWybERmA8p0I8pFZ03EbxmbrmVKmWJlSAGHxCrPjFNW2I2rQ7CxPj4RbypQkcHZr1WtcQ9oGDXY3rhGyC3l/wC5zA+tZ5zPxs4q52jQNIVRsijUKJ3MkknqTVS9NtS8PgoYDbBqrSTPeKK0f2UYljbxFszlVkuA9JaUYfIA/Cr/AJh40tq7h7Tfiz3D8O4n17Sqb2fY/CWcJlfEWlu3HLMhJzADuoNB4a/Gq3mTDtiMaLhbJYZ0sWrhBhggGZlGkiWJJ21Fc7gGTGudVCl0YcnBAcVoOCxYiVUMDEwYbTwnQ+h+dJ4vxGwbRF0XSo1jIZBGoghoBHjNUj8c4bgGey125c7vcxFuLoL9e5oIHqZ8aouavaJZPYDCZ3yqe2Ny2qi5tlhSWynQ7QNa1/8AGRvfnfd+CQsjsQRoEnD8z4XFXXW4ty2ABlvE9oTGn3oElfAEE7a+acHgxiMQluyEugEZrkLD6jKqxsNBJjT515jMUzYl7pcth7yK+Gy6WwmnaAINA6sArDcdd6VjOAWyRcByPuCumvjpT5ZAx2QDT5S2MJ5wpa8HxxDJYZ1cSGti5bRo/Vae5PxAIPSq29xBVtCzdN7tyilVK22tsLig2/e7xBUqNBTOJ5nxKXwbqm6VgG0/3lu4Av5GkIY1JUDadKrcZzEl26ilmtWS5Z+zzMtpTACWEJAIULv1YkxAFSOEOCb9RR17os4jzNaGDfDot7tOzyAlUADAiSYeRqD0q74JzlYNu33bpKqgMKkSoExL+XhQpg+ZOGs69o1/Rcua9hsO9s/quLYZWZv1Dvedec2YHD2Llm3hyi3bozfc3Wu2WDf5ejjPaZjIAlht8Fu9NhIykHe/xVTO881q34TxJkxLNkuOuS4MttQzDOwykgkDrG/Wlc1cfdrSrasYgMr5iXtgDLkcaFWPgx9FPhQzZx17B3TbxCPaugAkEkHKdQQVOoMdPCqvjPHWdpRmGkTJ2yssa9MrOI8GPjTXYSMyCTqEtsrg3KiPlfmPFYfMl/DX7llmJlbbZ7baBoDQGB0lZGsRRRe50s5WypirhUkG2LDgqwElWLHKsA+dZC3G8T/790+rsfDxPkPkKcscUv6xceWLEnMZJaMxJ3JOVfkKXN6fBK/O4a++6LcQ9ooFTedOKYjEXVe+jW1AK2rZDAKoPegsO82bdvH4VUJjGiCdKVj8TduxndniYzEmMxkx4a1DgitbWtaA0DQJRJJsqaLtdUQPXVZVUcmiXl/lztRmf4D+9DXWi3lfjoBVGMf1rfO9+WmIMyg6qBxbBi02UaVWvRTzkUkEESdqFzWEhw+5WNdFwpYpANKDUEE4Wpt64tTi2GIkKY8YqKbq35NuKMVZDe6zqp8gxCk/Ca1X2tcNe5hLb4VBlwsllG+R1GYjqSIBPjJrGsCGXPcU960FcD/rHe9FOWfUedbjybzTZ4hhTbBVL4HetkyQw1VxPvpIHpsagFHMEXOJGVfPryxkmZ602bZo041yewxLZGt2MOziGuOFFsse9bjdsuvwETNV+N4HbGYWcQtxl0KOnZlv1WzJU+hIprZWXqUBE8i2gpvlnjwsA2cQhvYVzJQGHRtu1st+FwPOD1rS7PAQcAbtvG2jYCs633tvnFoEgrcCsCbgIK6RJAETWQ4awXuJb0VmdUkjYswWY8NZo3x/IeOVVsWLxvWWOcoX7Fc8kAm2zkEwJnf41eWCN1Wqse4bKlv3ziW+zYFWCMGl7hAvYggFjnI0VTGlsaeMnat4Vyxir57lvKuYozucioywWVidQRIkROtRsLfa06uDDI06eUgx9R8a1y5j8NYsWrlzuo9wO72wYa9kOUuZ7pJVJkRKg6b1V7uE4MA0I091Zozi+yzHifKl2xaa6blpwpAItFngzBzHKAI1120iZIB0T2Q8jFR9svr3iJsqfwAz94w6Meg6CT10Rc4NisbZ7PD2+ww7QRfutEpmZoRcuZwc7baEAd41Y8w8yPwy0tixeXFX3UWwoUh7dxh3WKAsTIiFJkmOhpBmBOW9Vcx9WjRUftgv2711VtoWuYdT2twaqqNqtskfiHvHwDHzgHw/CyyZqIOW8CHe5hLl9jfv5+0W2A4Vok9rcyuXbNBK2wYIMsIIFQ+LNsMhiVJUwQRKmDBG4kb0XitApG29SqZcIS+Ub1d2+AuqAt8KqsLiCtwP1Bmr3ifMZNuFGtQAk0ppVqvuYcbHeaj4zDACpGHctqd67He7WR1sly2vUw4Vn0JzDWlRGupbDU11a15NIu4cjam8pHQ1KLV6WrS3ElqrlUZAWYCdSQK1TlLkm3cCs+s1mltoIPhWwck8aBtrrqKz4rEF1FOhYDYKNsP7PsJlANtT8KQ3s1wZ/wBJflRRwjE50BqVduxVg4lKOhQrY9n2DXa0nyFK4vypY7IhUA06Cim280zxA9w1CSi00bXz7xDgyYR2vNoqbwWD+8pAtldmb/LJOmW4xoJ+3XDf7ZTkus+cFO5lZj+GPdGsR4VontJsdrEOFysTETJiB10iT86z7hNs/aLUQT2ixMEE5u7M6RMUuM8lpkwOdaBxnmbDEXBm7fElVTtAgS2I1uFBrlk6nU/Ch88HYpm69fQ/8Vac04vF2+zGJ7PKxLnKihQ6lgFzA690hum/WKujx23iLNtLNu5euKua6UUuoASCSQWy6KDrr61g5lujlEZAWd8SwTKZ1DDUEaHTUf8ABpjBcQxT3FRLuIdiRCpculj6AGdqKeLXUu2luJGoHzG9P+znmkYHtg1vNbuMx7mVbitplAcx3OhBOm46zqixTmRlvbZGXCGd+aMa1ZHskca5LFu2l66jYQEgdi9xHusOrBZLQNZ1kbwBJFrh+FnE4a8gZexZYCkgnMo+7cCZUiBvuPjRJheIJgXN3EvhrGdf8hM2Mxd0ESpu32afQe7BoHxN2yLpv2bL28KbkBJk2iRqO7oqGTAMgbTsKzve95FkmkkRFrC7Lp1Ki4bmHG2rNuyl+4iWiIQR3WU6qdJZQQe6dN9KtebOa8NiksXDaeziEhbtxT3MpPuEKcz256aEBmAmn+IcmrjkuXMO5F/J2gUEZLjIIKkfhciIaYnfxrN8XiLsG3cGUgwwIhsw/N4GmRRlxDgtc2Kwz2EOZlcBpWxPn9eqNOMcCFhVxltkF2+8JasFhZhwptqAQGKjR98pCjQagCHErBR8p1ol9n+FF5u9cf8A+3Oa3a0y98MC3zJ+J86g84WCl+SNDW97dFxmu6KgXSnFcdaaxF3SR0rReUPZYl+ymKxWIDWmGYJZIEAbi5ccQhGxEaeNIc8NFlXaDeiB8LjFGkivcZfBFbbxbA4TBYG6tvAJcssoV1WJKn3bly4ZcgGDmEwSDpvXz67asBsGIGs6Tpr1rOwNkdmXaf6jM2DIQK2tOKAa6vLaaV1aqXDSZr2aS1cDUUXuaj72WYU3bpE6Cs+rUvYlbm7cPmKIAJ1UsjZbjw3DhEAFRuLYwJEmrFBpWZe0zjnZPbAP4h8p1pgVd1pOCeVBruIDuH0qBy3ic9lT5CofPXFDYwzMCR4kCSB1MSJgdJFVcQNUWgk0FjnNNi5dxL20jTckhQJ0BJO3/FMcP4HYwatdxDJeunS0iElUzAy58T4eETR3geWsFYuDGm+14MoPaX2t9h3j3Xy5e6QTAk6SetDvPfB7d+x/imFdSskX0zABiDBdROlwfiUe8IYeeMzZuVuy08JwGZyE+XsXhziFXHW2vYdSGgu/3c6TAPeUaEr118AK1q8nELOJw5wS2W4eVBNu2LdlEWBLFtz0ZWHoR1OK3RkRr28FQfMSB/Wp9viF69aSyt52siStrMY3kjKN4PTpS5AQfC34XDxzssOAcN77dwrn2kW8Lbv5sJeRhcJ7W1bkolzWWRh3YbWVB0PrpR8s8u4jEdpdtlRazFTOpLCNABtoRr51VcWusMqm26ayC6lZ6SAdYrWvYzhEbAEsd776eioKdFHY5hulYiUQSAQPvL1/vRBnDOWc7kNctWyDBDOsj1E1bcU4zg+HgYfu4okjtlBlQh97vA+8NCI2gUKc34E3eLYi0gGZ75VZMCTEa9KicX5VvYdGLFHKaslom4VXUl2hYVRG58quyNrdVTFY2WcU7Qdht/K+guUBY7IdgiorCZBzFhGneJJI1/4oN9pnKNm8jYhWSzfU6s2i3V/V4eTfDaIDfZJxnsb5Bu5VKkNbOzjcMmsKwO+hkfQ+5v5m7G7YvWwlwKZyMAcy7ErOx8GGx8dRVnOyCx0WOOJ0sgY3coL5A5M4j2hvBFw9mGVrt4wCviq7sNAQdB51N5pwth2a3axC4gKoJdVgBuon3W8ZBO8epdzTw3/FcGt3C3nJBJW2zkI50zWrqzlW4OjH9jIoLHJljCBX4ni1taT9nsmXbyJjNH+0f9VJGJcTqtQwrAw68/QUsjx1sjMKJUvE2wiuTbMNlDHIWgCSu06R8KicVsWTfvCzn7HNNvtIzhSAYaCZjXXwidaqe+kqrkKen82oyN4gFFPwOKGDkdxG3+xC07lPnpsJaazdtm+ig9kMwGWd7bEgzbMnSDG2x0zbjKg37rJbW2rPmCLJCzBgTrGtP4XGEDKwLR7pG/oZqPjLhJJIgn+0VWJjmuNq+PlwssYfEKcTqO2/4bptDArq8UV7W4VS42q1Tm72a21zPblTrp0rKb9go5Q7gxWvc0+0i06kIcxM1kly9nuM56maUrKPcWtm9huC+7Zz1Y/TSsx4Ny3i8cxGFsllBhrh7ttT5u2k67b1r3JPDbmFw7JZxVjE3rUZ7NnvLO5TOTq5gxoBIjzA4jWnUo5SdlpmPxIt22Y9BNYdz5wzFYiwOILkewCZVGLOqAwbjACBB0IEkbnrGl8Q4ymIwjMh3BBB0IPUEHYzpFZdylzS2BuOHU3LDk57YiQ0QGWdJOxB0I9KrNIWAUtOFwpnDsp1GoHfvSM/Z3zOXsAW7b3ci98oJCwOp8YG258KJOZrAxuDbIdGXSslvc63ADZwNm3gbJOq2QO0bzZ4mfSI8a13ky2RgkDzOUTO8kazPWgyTiEgq02EkwzWyO0JOn4LHOHcyYrBJdwyhHRyVK3FzhCdHyg6d4bgyOseIwL6lSs6kMMuujRE/trVz7SbYXGvkYjMNYMbVQ4JdRVPpwDqtTvVOU5GAFwOb37j8/lWfErcYRgBOig+mYSajcocxnAsT2KXVYgkNIYRp3W6bnSDVsUD2nUkiVI0Enbw6+lUPLvLeMxzRhrLMswbh7ttfVzp8Br5U4EC7XKRRzjzlgsbYIGFe3iIULcYqwChpZQQZEielWHs753wWDwZs3+07Q3HeVTMIMACZ8qicS9nuDwdlxjMeWxbL93asLmyufdzL7zAxEnLv1rP8VhLlslL1t7bgAlHUoYIkGCJ1FWY5rtii6wNRotm4Fy1w/iDnHFmcl5a2pa2ysfdNxpzQRqMuUedWGKxmLW26pbw/B8GCytcu5HuXOhyqNGJ18ZnQmsw5X4zcwzW71gglVCuh911gZkceHn00Io/4nz9gVNu9awvbYgL3WvKALM6lQ2pYg+EetYHOObVdZ2Ae0NdGMwIBB/umiBOO8mvhyuJwiYlsGMga9dUWjmYwXVdHFvbUqN4nrVUeITcaCWExqZLAHQgn6Vecxcz4vGKxv3WK9La9y2PKBv6tJr3kfl/tbhdhpJ7p13O3nTg4PYcyzzwSYKRrr139k1w3jd/Dq/2e89sXAA2Xy2Oo7rdJEHWoOR3YsZZjqWJJJPiSdTR3xblnD2x3ECGZMTqfOaicOt21DCKrDh85q9F0H+tRtbnbHznft/P4fmgZ5ztoRsNfIVX4g60QcRss97LbQsSY0HUmACdhOwneqjjnDL2Hu5L1tkbzGh8Sp2b4U8ANOVcSWUyuL3bk2mLZpi+2ZqetiozmDVlRSFEV1P27UiuqnECZkVZcrrRrrm9KsrNMSUYezrmR8GSRL2mYi7bB3HR18HHQ9dvQs5g5tWxiLLcPvBrCDM9hbQtWix96YUF5B6+6dQfDKlzIc679R0I8KO+UuWruLGdVyr56msroXF9jquxDiMLwg545m6V/wBvPuB7KzbmC5eW9eYInaGSqAgTtOp1bxPWha6s6j/zRHxvl67aGSAB5VVLwZoiacAA3K5c58gEpki5ddPCa5TYdv32G+mgitbucTy2jFwARWUcN4M5vqqtBou41wsWjat4jEPatXDla4qg5ZGkzoo89Y8KuCGtvoqOL5Xa2Sst5txpfFNBLkmBG5k6AUu3hrth1TEWnssyh1DqVJU7EA1tlrgQwCj/AA3B2XvMYa/fuyyrE9oWOpUx+AjpoZpHMvCF4rh1sJfwjYlGV86ObvZna4EynNlJga6fGKR9QCfCtwTVoQ5FwKv219j3bKgAHYvcDBdZ0iJjXernknmsKRgsQQqqxWw+gUawLTxoB0U/Dwq65b4Wow32K5bXNa7t0QCHeJNyRvOhHgIGkUGc7cqGwS6CUPTeP+KE4Lm2Fr9OETnmOU0SND5/9V3zJZbhKLcweEtpnLBsU+a9dRyScoz+5OkGSDBnXcF43i7dzDPfxIuX8TcbIl0u/wB2Brmb8OUEwEiCTpFdh8bexVxEv3Lt0LCqCxMAaaT5dd60vgPL9mR90nZlYYMW6D8QBhgTO9VgBzZlpxojhh4Thbzrfi+5WW4LlDFfZ7OKsFLvagl7QKpkAPdLM7AGRqI1G1WA5Qxbf6QE/mcQD4dzMT8K2nDYa3aVVtBLSAQvZoqmJ2DEHT0HxqVbxiL77D4606RgcbKxYf1GaBhjYdP09l8/8x8q4zCW1u3ynZlsoFsuCCQSJz2x4b1L5Z5mGHJDTHQkzp0161svMWNS5Yu2wge2ysrtqQAVknKssYGug2k6wayn7DhMPqAMTdRtAQj2XtnUBh/puIyypaDDd4HKDplqlnkldIczySfKdu8WvYu6OytsVyO0+6CF3ylozx4LMdYqwWxh0g3rpOZDpbBS5bbXR7brm3EaxB3WDIAuN8TxLuIJRVbNbVSSbZiPu3bvoIjuqQumiip3DMLcI0lmMaeGZgoJJ0EsyiT4igzTYpakcd5h3S1atW1YLn7gZXdQVFzs2m2jQRqAT0JYRAnirzMxLs7mJJYs5gDckyYAA+VWpwEnEZ3ANlehyguyXGUEss6MgUiNSwEjcycZxrD2+0XD2jlbINSQp7J7+rH3nDK9uQYkCCT1vQCigXuGPbUtchSGy9nqXmAxLQIUZWU6nqKqbo71TcXxO9dM3XLEwTsASFVJIUATlRBP6RUZrfWoUQpaXIFdTa3K6lZfCbmUfE4YzUjhmE11ohbhDn8J+VMvhOy1bugeNKdiQW0N0i1zcPEVpPsw4zbs2hbYgETvQEuAxJsNiPs90YdYm6RAg/iAPeK+LAQPGpmE4JmXMJ26VMO57XcyCM+YsXicddC4KwWUHvXX7lof9Z94+Sgmq7EcNweGlcVi7mKxTAquHwgnIxGmmpLD9RE/lqByfzUcG/2e+xOHJ0OpNlvzDxU9R8R1k3xvD7eGXtLd7D8PsvLXL1u2pu3cxkCy7EgAgnZT5Cg6TM5b3YQxVn6gEebWf8KuX8PjLKYq01l2XMA8SykwDoTB01G460U+05lu2EKkaEE/tQ1zDxrAuptYTDNccsG+13mY3iy7EE98g6iCQNfdqXcwFy/aAeSANqc1wewtVS2TCSskI8i1E5R5++yobGKRrtpQeyywWX/8RzGDbP08xoBm/jovvewyNhlYnKqO0oGEFQwgwddOkx0q1ucmXrk5Rosanz2HnR9y1yJbFoC+oJ6zSRGdl0xjMNGeKP8ALcdu+m2/yo/sp0tOfzM2p6nz+NX/AB7Bm7bZTqSDv4eA8KsHWzhbU6BRt/QChzEcwlicokabecx6nQwBJ0rWxuVtLi4iUSyukAqzapeG8Dt2iX1gfi2nyX+9EVviKqBuxiQigtAG5IFC3GuOKhU3IZBrCvGcGNUI1/ENfLyMRjx+4Tls2HS2GLLd7O4GKzKI2WQ4EtJbMCDEdaF1oEtzi4242im/irrFWc5VYBlKMrZlM6I05VaBIkw0ETNS8DhmdhkaIIIeCHMg51fMDmUg7gJ6VT8OUKEYgDw2/FrAA2nUwKvUxxIBQQZhdDqQSCPmCD6UH5uipfZDvtZw9yzasracKzZyxWFnVRED8I136mgjha3Ast+mSdAczFFKg6kSDt4Gin2j8YQJD99z/lNuMhNstI/CdLmo1kEHcUu3wfEPbSItjs0UAAZgoEgFt5lm1ETmNR7g2Mg9SmSHRvgfuVQYmzbRrouKpZVbJmzAZgQFOVYkEGRJ2peI42WGS1CoGLLKrIIvC6hAGggrb7uo0NWrcm3GklpJ3Jkz6+NJTkl1Mg1kbIW6BuiXmCB+K8LYkudWPX4QPTQAR5VTmyR0rV73KzkRNQ25Gamcc9kcwWfYDBZ2g1N4tw7INKNbXJjLsaVieUHcQTR419EQ9ZmWrq0H/wCnxPWuq4kHYqZ0W8T4jZVGKlZg17yfhMHdt/aLaC9iUkMMQZFq5By5VAhUJ2cAmOsiKA8QhIIqLwzit3CXhetGCNGU+66ndGHUH/kVhbMXrd6dhW4jOL5gLA791ph5ofDB24nfsvdaCuGw652RSNVdiYggj3vPUgxVJy3xSw3aZU7K2WOS2WzZF8JgaeXTbpVDzjzNbxzWymHFoppnLZrjA65DGmUGYmT6SRUXh1kqJPWo+Xh6hOxkMcWHGbSQnbsNe37qdzVw62SXtka7ihF0diAZOUQJJOUeAnYa7UWkTvTS4NQZikjE9wq4b1d0ceR4zV9vjx7KLwDhEurOwABB9a1Czj8OlssxAVVknwAGtAK6afzwr3F8Le8OxzqknvKW1YKYIESIzZQTrlnUaEVow73vdtp3WPFYqXFPBf028It5VxNy+r4kkJauXGa2hGyKFRST5lWPxq8xnM4VYKxEgmMwELmJ01iPEDfwBNQOH8LZbKWwCqKoAU6EAbd4H3pnUaH4wKbmC0Aup/NMabmSDG4nXWfHcmugEp9XpsonHuP9q5Dg5UylMrBgTPezgiCCDtuMsaTIHmxl264W3Fv9Uk5QZzGdwp3yjSVB3lq9wmBvX7ipaT3s0MRCQsZoJ0aJAgdSKJcNYs2rVuT/AJlk3VBGUlmW0yZ/xNIuNtlg2yNqXLKGigdVXVOcAt4PDkC0naXmMG4wl2Y+BPu+g+M71bHjRYIxIS22uYaxAJIafdPuaeDg1DwSKQiq6grqGnUMe0kgbTFyJ8vl7f5eVtQ+vw+GnT4UkvoXuUuwqnGY0NlIgsO8w6G53SrAlQTDAmDI8DvSuE8aIOcBWzM0kjKMzMSxCgSdSdSR5aU7d5fuD3YNB/NWPxGCcJ2aRcBZS0nUaNABHiD8aWyed5y1SZG5pPMrrm7hv2t1a5fCQjBYQBYEmWlp3bxors8x2uzTKQRlWCNQRAgisO4hxe/f/wA24WA2XZR8Bp85q+5S4gTNk9AWX0nvD6z86ZKyRkV3dIykHZageaV8PpTT81jwNC1eGud9VJ3SURtzT+k0n/1Ufymhw0k1PqJO6iIG5nP5aQeZ2/LVAWpJqceTuiiFeaH/AC11UCCvKPGf3USTUPFYbNtvViQK9yClB1K0b3McHNNEKowmCgzFWatFPBK7KKjn5jqmYjESTvzyGyvLaM3ugn0+MD10MDcxAqWMOqxndSSAwALBGScphwCc2+gGmm+oDGI4jkTM7BQumeIaNgkjceXXTwoUx/NDEnslABPvtqx8SRtr5zW+CJrvsF+TslI1bFi0ly8kra93I5BzuR7o8IVpJkwDBkNFWns0sm4bmNvk5Fm3ZzeJjOwHQAZVAHmOlZ0mKN7AZS3fXEm40mJDooM/EKf+k1r1rimFtYS3atMALQA7rCQw1aSOpJJ+NbWaClpFMZ5P9P8AHyrPifE2buqOzXNlLvIjulpy+9EdfOg8Y+2uIm4VxFsWlPdyurXiVJCzpAGYSfXyqpxfFGxBZFYi32juwGnecksB1PvHcmAaWqAAACKx4rE8PQbpJICkDiF3JaVTk7JBbVl0fKBazd4QdTaQ6R4bVCCU9NcK5j5nO3SySd03lNPJirg2ZvnXlJBpYcUFOw3GLy9Z9aEvafxA3vs7EQV7QSOs5D/T96v81DvO1qbCsNcjgnyBBEn4xWzCTO4oBOiLd0Fip/CsT2dxLnRWGb/adG+hNVwanA0A13SLFFNW4XeW5EpcDA6g+IOxqFd5cvDYA+lRLGMYAZXIECAD0jSp2H5hup+KfWvP5oidiEqlAvcKvLuhqGbZ8KMrPOSkRctz6VPtX8FiB0B89DVxCx32O+VFnTWqSVrQ8ZyejCbbUN47ly9bmVkeIqroJG7hRUCrXVJ7GOh+VdSrUTJrppZUV5kFBRezSra5jAEk9KbIFaN7P+WgijE3Rqyns1PRW/GfMiR6HzpsEJldlCICwPj3Fe2fun7tfdHj+o+vTyqqY0Se0DlZ+H4prZB7FyWsv0KT7s/mWYI9D1oWLV32tDRlbsFcCk7avsphZ1gRvPhp1op5f4DdzZ7s21/IGgtr+IDYfXXpS+VOBFfvrohvwKfwg/iI6HfTpRMViuZisZRLGfP8IOcvQANAAB5UosKSqg13Z1y0telhXaV4VFeCKCiUCKVTcDxr3tKlKJdM4vDLcRkbZgQfjSwaS00RYNhRdwb2MveVXOMXKRPdsk/u4FHHAvZBgMOQ9zPiHGo7UjJI/QoAb0aac5G4tNvsiSWToTplJMQJH1NGiNImNPUAfNf716WJ+dgcmgrHeYLOTE3liIuNpEaEyIHQQRVcRVpzNl+1X4MjOdjI8418ZqqYivPyDnPuUtdIrgYrpFJmqKKxwnH79r3XMeB1q4w3PNza4gahNn1ida8VxT2yyN2KNIwXmqydWta/CuoRUiuq3Hf/AEKUupxaQWoj5Z5VuYkq5lLP5vxN/tH9T9aSGF5oKUk8qcFGKvZWBFpBLsB8lnoT+wNav2ypCkALsvQaD3fhTWCwNuxbFu2oVB0HU+J8T50Jcz8zLbY2cpYEHUEd09AQR8ZBBEV1sOGQM5ir1Sk87WLGIstauBLi7wTDKRsy9VbzFZBguXLFq4XUM8Hu54OXzECCfOrm9iWeCzZ2A95gJ+YFIkz5VkxONL+VmgVCVwB3rw16GrlfWsCC9AIr0rNIL1yv61KKiWVNeC2eppLPXC54GpqolldKT2dK7WvQ/wDNKGqiStuK4pXOT4GkZj/PrR3UUzhELiLTn86j4Ex/PStjtXUy6kaQNfE+tZNhWBNpGSHJt25uJAzKyyuY9NH2Os+dGCYVzIDLIB6jTRhvsD3k8Num1bcPI5rSACU5rfKEucMJkxd3TRiHHowBP1mqN7REggg+Yj96K+aLYVc7Adx18JK5m7oPh08D9TS3sXafOFl3OgJUszMW7oSdUiTI0mYEis8gOa63VC1VhBgbwdtND008a8arC/ikC5WnOqKpRhosCwpgNoCVS4Qw6MNaW+Lw5LHKhAcMe4PcHZwYK6H3gRoDm2O4qPZHIO6qzb/n/NN5an4y+GVcoATvxpAk5S0aRvO3jURWkgASTsBJPoAN6ItVI1SVBrqWhFdRtRafy9yJbtEPiIvXNwsfdqfEg+8fWB5UXCzGux+gjwHSo2P4rYsQb161bDGAXdVzHwEnX0FZp7R+acYRODxFn7PAzGy4N4GSvezDRZK6rsdDoa7rImNbQ0CsjrmDjKWU75yToD0Pp4+lZJjsU1x2djufp0GtVOFuEA57r3WYgszksZCgRqTsBT7XgN/mYrl4h2Y03ZAm0+DXuczvUX7Yg0zDSOv7eNOJfnUa+Ef1kVmLSgnlLSZiOnj8aW1RjcP5ZpTM2mjHy3IoZVE/k8/+a8y/yaaBJ/Cf54/zpSl/2/2oUglRO30rxjH8/bxr3Mfy+v8Aau84jXrr86iiTNejT1PSvDbnTQUhlPjuKtSidZh50l4II8jSEVj8+lODC3DPdaNeh/tUDVKVpd45LI2SIBkiCSc1piNTEMUuAnwbY6iirlK99rttkI7S2QrBt10XKRBgqcpI18NqAxhHC5sjZfGDHx+tTuUrWI+22nwjIG/1A7EI1qRmBA1YiTl8yD0rRho2Z8rhumB5Wj3uXrkHvD56jvOZE9e8PlWa8WxOR0tnMj2mBYDKDbOW2CtsnSQUJkgAk/Gtm4tjxZsvdeAEQu0nQBRJ1jXbwrEeL8btYwW8Qq5XYP2ixliHYIdyD3dJn8NPxGGY0Zm9FC4lSV4raVQFUxmZsoUAIcsZwA/dMkkKDoNMwgVYYDBveILKVQg/kVZN5bxZMrFgSog7QY1O9VvBOH4S8Qt3EMtx/dtquUTJABdhlJOmgijb7RbXs7cdmsi2Y0I6CZ2139ayM4QsvvRTMdFVYnl4XtAzZxJmBl7ypJaST0mJnX1qLxjCrw+x90he65ytfI9zrA/L5D5zRBZ4j2S5GTLdzMoUDcA6OBvtA84qTfw73LbW7ihUYQV94tO/ofn60huIjLqOjRt5TNhy6n9FkiYmeldU3mLha2L2S33lgNqQSs7qxA30+orqeC0i0koj4lxrA4pgcTa7QgZVLKSV1kwRtS+G4rhtqMtq3oRGZHbLDZgAWkjXXQ70FKgExAjpqIp2f7daf9S8aIIyx/GMMpzWktSYkNbY7OWEToNWb4R4Chw4+2few9o775+uaZhvMf8AxHiZhz/P2rqW6VxNqKw+32txhrII8c5+maKS+PtEEdigmYM3O6SIGUZiBB1jbeoOUDp+9JDa6D+eVVzk/wBCidJ/n16GvQ3n9aaDeE/X9qXPr61SkErtPDNNczeZ8tRSDbn9697P/wA1NEV6LniT06DXx60q3eg6H5x8tfhTQRfP67V3Yipoone0HVuvh/aldsNYP86/vUc2z40sWf8AzQoKL1r5BkHX+eFWOD5nxCHVsw8Gkx6Garuy8/55172QHXSrNfl2UV8OcmOhsIRP528dRtVY3GTnLpbW02wa2XUjQg9Y2jppFROzHj8qR2YpnHceqiewvHMSiXrTXrl63eRlK3mN3LmGrKXkg+RkeVUuGwYQHKW6Ejz6/wA9Ks7qiAYNNk6dQPMfyaJmc4USilcNxRS7bdtVDKSI3AOo+U0bcRvJ2rYe8wUmDh75917baotw9R0DeUeoIB5T/PpVthuLIbQsYq0b1lfcZTlu2p3yMdCv6TpVSGvGUoG+iuhxn7Mcr2W7ce+zv7w1gg6ll2j0q35b40+JL507oHddQQpmAU13Yb7/AAoaxeLwNywtq5fxL9me4xsjtgsf5ZecpExr5CrXD84WEsKFW5mAC5MoBEaCW92Ouk77Ul8AAutUyH7jmOiD+Ml7V+6txArFy0AKRD94QfQiurzi2NOIutcYAEwIEmAAANTvXVo0OpVTvomgNPiK86j411dVFVegfz4V4ldXVFE4T+wr0CurqqgUpx+1PxqfWPhXV1A7KBciDwGx/anVQTsOtdXUsqL2yokadacCiNvGurqBRXrqI26UwwGb4L/SurqjUEmKbA1rq6rhFKyjX+da6NK8rqii8evT7vyrq6op1SSoj41G/n1NdXVdqKdKj6U0yjT+eNdXVAok9T6murq6m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5" name="AutoShape 8" descr="data:image/jpeg;base64,/9j/4AAQSkZJRgABAQAAAQABAAD/2wCEAAkGBxMTEhUUExQWFRUXGBcYGRcYGBcXGhgYFxgYGBUYGBwYHCggGBwoHBcVITEhJSkrLi4uFx8zODMsNygtLisBCgoKDg0OGxAQGywmICQsLy8sMjQsLC8uLCwtLS4sLCwsLCwsLCwsLCwsLC4sLC8sLCwsLCwsLCwsLCwsLCwsLP/AABEIAQIAxAMBIgACEQEDEQH/xAAcAAABBQEBAQAAAAAAAAAAAAAGAgMEBQcAAQj/xABCEAACAQIEAwUFBwIFAwMFAAABAhEAAwQSITEFBkETIlFhcQcygZGhFCNCUmKx8MHRFTNDcuGCovEWU5IXJGOys//EABoBAAIDAQEAAAAAAAAAAAAAAAEDAAIEBQb/xAAyEQABBAAEBQMCBgIDAQAAAAABAAIDEQQSITETIkFRYQVxkRQygaGxwdHwQmIVUuEk/9oADAMBAAIRAxEAPwCnwl1Z1M1culpk0/esnv2sQjEywnzq45Pxl1r6rcLG1rmJnTQxtqdY26TT5MM1rC69lbPZpEdzDHPA61b4TgzGDmimksorIc7nXvSIgZCZ0Ab3yo+Bqw+1kLozE6RKx0Xc5T1z/SuYJxex+CmFh7j5TtvhBg96vG4IZnNXiY1o95hp4HfJJ3B/Fpp40v8AxNZg3CO90BPc08t96tx9Ptd8KvD8heWOXgT3mmpt7lpSsGo+GxpMEM06zE6amOke7l+NR8Xxa4pCktE6mG2y76d6c3QfOi2Ya8p+FC09woOJ5RAMhzXcO5cy3QxfalrxQH3rtzfbIdR3euTTd/l6Eu4NmcGWf8EEA9U78iANHnp0HSauMS2vtPwpkPcfKO8EVCRNUnHcIHUiap3xJt73bkeMTHegfhgCNf5FRf8AHQ2YB2LAsB3TDQzhTOWBoLf/AMvlDPnGjXfBUyEdR8oS4lwzI53pVvhpOsTV3xX7M0G5duIIE5VJM92d1MD3v/EVK4RiMO2iXHaPFCJEt+kdAu3ifQYuMCbId8FdDhnhgqtwfCAw2pnFcLCsIoqburOvSdPMZugjSdvKq5jbfMVLhu9CkEidcskr46b00TZQG0fhI4RJzKlt2VB1qfesjJ51JxHCbTE63BvAUE+GXUqT4z/Jk2OGqY1bKDrIb3YPkDoco32+leN/qfgoiu4UHgNsG4CNxWmcO0QVnWARLbDMzhjMgKxGuaOm4hdvHr0vv8VcL7xgBtcpGsDLsPGflWtmKA0Id8JMkethFb3461TcW5hFvWaF+I8cEf5l2Y2ysdYY6HKYE5R8fiK24bd/OC16cxyHK3uZAQCCInPI22+dE4wV9rvhL4fkfKn8z8cW7aIncUAcNxETVxzJh+zt/di4xnXMNl740gAH/TPjrVLw3BM6kxRlPEZdFGPlck4jES29dUXEYG6GIyGuqBuiZxvCKbXC+1MxRHyzwS3bv2wyzLDQ7Go2DMaCr7gtljetN0DCsEsryx1noU0MaEUtwvD/APsp8qX/AIdYj/KWPIRUPmWwXwmIWCc1pxA1JnoKGOSeEtZxDEIyIbbBtCASSMu+5mvO4dskmHdLxSCE0sapfOWGXD2+0ScjHLHVWgka9QYPyrOuE422Wdrja9Na0D2p4pVwOQnvXL1oL4nKS7/JR/3Dxqm5S5As3kF7ESVPuqCRm8SSNY9K7mA9Q4eEEs6yvit9NS+WOJ2iWGbSaI7htMNxTz8l4HLC2Tb8GRmB9dTB+NDGA4R2XERhMQWe3dts9hwxXMV1gx+IAMCPTxq8fqkM2YtuxrVfojwcu6sb/Yj8Q+dNrxi0mzCmOfeCW8Phe2sBgwuIGl2busGHX9WWk8kcuWcThe2xCMWZ2CwzL3VgdPOat/yMQg498t0rZG5stLzGcbtP+IfOoadmdQwNWicqWLmMe1bBSzZS32hksxdxmygtt3StX7cr4VVypZEnQEu3xJM0HepsDmsFknpX6poZFVoZ4HghdvKOz7RAQX0lQP1E6D40TcQs4VFKqLFt9BorMRqJ2ETE0Fc18OxOLxFvCYa0UsYdO0FtnAGIYa3DmtzJ7uWJnUbdDLl7lNzaJY+8xYpne4tv8tu2bhJyqNPMknaANbsKxzg5xN+6zSYgnRugUnhZw7ggAOfAgz8jv8Ka4rYtK9sIqqGFwmBuRkj9zUq9y09uGHTw3+FNcWw2bs7v5S6OP1NEP5Tl+orO/CETCVrjXUdEY5LOUqsv3EFEuEu2uyBXL2cakxH6sxO3WZqifBr41YLy/hmylrYJIGtYvU3NytzuI16LSWNGyhcFsW7rlolMzlfNATl38oq7xuOtWVBuEKpIUd0tJ1MAKCToD8qgcAylC4EEM6DwgGKm4rCJdyhwTDSIMQYK9PImubjZw/FNY4nKEA0Vog/7psxMau5GkaZjH0inreHtjVYqRwjhK30Fy5IXoAYn4+FW44RZggIRGkhjI9Z/rXWk9TjidkNmt9NvdHhRoK43jrOUqxFVnCrFsmUGlSuPcFy3+ycA/iD699Ttp0iCD5ivMDguyOmgroMxVttvVAxR9FaW8IhGoFdT1rbauqcQqwiYhfhPEATrRvwLFqXQDxFY7wvGwda0HlDGhrtsfqFIxMZDT7FKYQ4LQsXiRbVnYkKoLEgEmB4Aamq3Bces33NtLhLgFsrK6kgbkZhBielN8fd2w19balnNtgqjcnSAKCOU+GYwY5b9+01q3bV9WgZiylQoAOu/0rzmDwcT8M57zRF1r+yc5xa4ABWHtH4IpjGF2ISEZGMrbBOht+ALRPmRRtw5Alq0g2VLY+gJoT9oWJH+HX1J/wAw2rY9Wuqf2Vj8KKuHwbdpp3RPoAD+xq8z3yYOMv6Or8EA1rZHAdlnXs449cvY+8GdmF23cuMCSRmV1KkA7QCR6aVe+0PFiwMHietnEjX9Doxcf9lR+W+VxhcSboUrltXEPmWZQI8dATVZ7W8YOwsW+rXWeP020Kn63B8q6MjGu9QYGbZdfakoXwST3RrzYgfC4gRI7M3F88kXB9Fp/lxAmFsL7o7MMfLP3j9DVHyfxD7RgLGYycjWH9V7mvqpU1Z8XbJh3Vd8q2V9SBb/AP1zH4VzXRED6b/f8losEZvCY5Qxedr7H3rz9qB4jUQPRcvyrzmxxbIurOdl7P4Ak6eEzr6VT2cLcuOEtiComZyxGxnoac4iuJuKiXBOVxmzCHI2MEaNuDtOmhNdVmGy4tsjXeCPCzSfYQmeEcRyMHMnKS2jFDqIbvDUab+g8KubXtAGFBXsL91ILK+UW0dQJLKbhBK+cais45iN4g2l0VT3gJDE6iI6iDUnh3ELd0YYYgdqtslQikHKjgkIwLagOARoYkjwrrvfl1VIYQ8X1RgPa+LxyLZVVO7G7cJ8wot2TJ+NRP8A1vbLXQ7NcUq0WvvgwhS3dz2VEiDqzHQVEv8A2Nr9s3LeIRFJM3EKWwenUd3T603x7DYci49nFqzXGaLUoQrRB1GpBTOsHaRSRKSVcQEVp17Kxwt69lBYUc4K53bc/lT+lUzXUNntAIXKDJjQabx8qn4a5Itx4J/SuL6sQ5jKP+S1WHHZVHLD/eNqf9bSTHv7xtPnUnmRiy2gGYTd1ysVkdm+hymqnlxout6Xj/3Vb8SYRaJ/9w//AM2qSt/+5l9lRoAZatsFaCW7ajYKP71VcE4a1hizFCWDZyCZZic0nx1qXYxgYWyDoQPoYP7VmtzGcZfE9gl11MkMzWbQRQD7xY29o+dZ4IZHulbmA11tB5DaNIx5zK/cN1m4v0Vh/X51Ri+oTUa0H8Z4rxC3iEtY52OQkr3baqZEZ1ZFGYRRBzDibbYfMjQcvT0rpRxOhiZHd+Qsz5qvRQ7nHnUkKDFdQvgeJwsESa6u6IG0lcYqgGIYGjLkfmALftgqxIYHKgzFo6KOpoHalWLrIcykqRMEGCJEHX0NdSbCxyNLa3SWSOaVt2L51sgrNjGd4hViyveZtVUfeak+AqGefrBIVMPi3dpyr2aAtChzHfP4SDsdCDWX2eK3zBN653SCvfbukDKCuuhiRI11pT8Wvyp7V5XVTOolchg/7QB6V5t/o+FY6q/Nafq5D1V5zXxbF4whnsPas2+8qZWgSBLuxAloIHSJA60Ucl87hbIt3gWybERmA8p0I8pFZ03EbxmbrmVKmWJlSAGHxCrPjFNW2I2rQ7CxPj4RbypQkcHZr1WtcQ9oGDXY3rhGyC3l/wC5zA+tZ5zPxs4q52jQNIVRsijUKJ3MkknqTVS9NtS8PgoYDbBqrSTPeKK0f2UYljbxFszlVkuA9JaUYfIA/Cr/AJh40tq7h7Tfiz3D8O4n17Sqb2fY/CWcJlfEWlu3HLMhJzADuoNB4a/Gq3mTDtiMaLhbJYZ0sWrhBhggGZlGkiWJJ21Fc7gGTGudVCl0YcnBAcVoOCxYiVUMDEwYbTwnQ+h+dJ4vxGwbRF0XSo1jIZBGoghoBHjNUj8c4bgGey125c7vcxFuLoL9e5oIHqZ8aouavaJZPYDCZ3yqe2Ny2qi5tlhSWynQ7QNa1/8AGRvfnfd+CQsjsQRoEnD8z4XFXXW4ty2ABlvE9oTGn3oElfAEE7a+acHgxiMQluyEugEZrkLD6jKqxsNBJjT515jMUzYl7pcth7yK+Gy6WwmnaAINA6sArDcdd6VjOAWyRcByPuCumvjpT5ZAx2QDT5S2MJ5wpa8HxxDJYZ1cSGti5bRo/Vae5PxAIPSq29xBVtCzdN7tyilVK22tsLig2/e7xBUqNBTOJ5nxKXwbqm6VgG0/3lu4Av5GkIY1JUDadKrcZzEl26ilmtWS5Z+zzMtpTACWEJAIULv1YkxAFSOEOCb9RR17os4jzNaGDfDot7tOzyAlUADAiSYeRqD0q74JzlYNu33bpKqgMKkSoExL+XhQpg+ZOGs69o1/Rcua9hsO9s/quLYZWZv1Dvedec2YHD2Llm3hyi3bozfc3Wu2WDf5ejjPaZjIAlht8Fu9NhIykHe/xVTO881q34TxJkxLNkuOuS4MttQzDOwykgkDrG/Wlc1cfdrSrasYgMr5iXtgDLkcaFWPgx9FPhQzZx17B3TbxCPaugAkEkHKdQQVOoMdPCqvjPHWdpRmGkTJ2yssa9MrOI8GPjTXYSMyCTqEtsrg3KiPlfmPFYfMl/DX7llmJlbbZ7baBoDQGB0lZGsRRRe50s5WypirhUkG2LDgqwElWLHKsA+dZC3G8T/790+rsfDxPkPkKcscUv6xceWLEnMZJaMxJ3JOVfkKXN6fBK/O4a++6LcQ9ooFTedOKYjEXVe+jW1AK2rZDAKoPegsO82bdvH4VUJjGiCdKVj8TduxndniYzEmMxkx4a1DgitbWtaA0DQJRJJsqaLtdUQPXVZVUcmiXl/lztRmf4D+9DXWi3lfjoBVGMf1rfO9+WmIMyg6qBxbBi02UaVWvRTzkUkEESdqFzWEhw+5WNdFwpYpANKDUEE4Wpt64tTi2GIkKY8YqKbq35NuKMVZDe6zqp8gxCk/Ca1X2tcNe5hLb4VBlwsllG+R1GYjqSIBPjJrGsCGXPcU960FcD/rHe9FOWfUedbjybzTZ4hhTbBVL4HetkyQw1VxPvpIHpsagFHMEXOJGVfPryxkmZ602bZo041yewxLZGt2MOziGuOFFsse9bjdsuvwETNV+N4HbGYWcQtxl0KOnZlv1WzJU+hIprZWXqUBE8i2gpvlnjwsA2cQhvYVzJQGHRtu1st+FwPOD1rS7PAQcAbtvG2jYCs633tvnFoEgrcCsCbgIK6RJAETWQ4awXuJb0VmdUkjYswWY8NZo3x/IeOVVsWLxvWWOcoX7Fc8kAm2zkEwJnf41eWCN1Wqse4bKlv3ziW+zYFWCMGl7hAvYggFjnI0VTGlsaeMnat4Vyxir57lvKuYozucioywWVidQRIkROtRsLfa06uDDI06eUgx9R8a1y5j8NYsWrlzuo9wO72wYa9kOUuZ7pJVJkRKg6b1V7uE4MA0I091Zozi+yzHifKl2xaa6blpwpAItFngzBzHKAI1120iZIB0T2Q8jFR9svr3iJsqfwAz94w6Meg6CT10Rc4NisbZ7PD2+ww7QRfutEpmZoRcuZwc7baEAd41Y8w8yPwy0tixeXFX3UWwoUh7dxh3WKAsTIiFJkmOhpBmBOW9Vcx9WjRUftgv2711VtoWuYdT2twaqqNqtskfiHvHwDHzgHw/CyyZqIOW8CHe5hLl9jfv5+0W2A4Vok9rcyuXbNBK2wYIMsIIFQ+LNsMhiVJUwQRKmDBG4kb0XitApG29SqZcIS+Ub1d2+AuqAt8KqsLiCtwP1Bmr3ifMZNuFGtQAk0ppVqvuYcbHeaj4zDACpGHctqd67He7WR1sly2vUw4Vn0JzDWlRGupbDU11a15NIu4cjam8pHQ1KLV6WrS3ElqrlUZAWYCdSQK1TlLkm3cCs+s1mltoIPhWwck8aBtrrqKz4rEF1FOhYDYKNsP7PsJlANtT8KQ3s1wZ/wBJflRRwjE50BqVduxVg4lKOhQrY9n2DXa0nyFK4vypY7IhUA06Cim280zxA9w1CSi00bXz7xDgyYR2vNoqbwWD+8pAtldmb/LJOmW4xoJ+3XDf7ZTkus+cFO5lZj+GPdGsR4VontJsdrEOFysTETJiB10iT86z7hNs/aLUQT2ixMEE5u7M6RMUuM8lpkwOdaBxnmbDEXBm7fElVTtAgS2I1uFBrlk6nU/Ch88HYpm69fQ/8Vac04vF2+zGJ7PKxLnKihQ6lgFzA690hum/WKujx23iLNtLNu5euKua6UUuoASCSQWy6KDrr61g5lujlEZAWd8SwTKZ1DDUEaHTUf8ABpjBcQxT3FRLuIdiRCpculj6AGdqKeLXUu2luJGoHzG9P+znmkYHtg1vNbuMx7mVbitplAcx3OhBOm46zqixTmRlvbZGXCGd+aMa1ZHskca5LFu2l66jYQEgdi9xHusOrBZLQNZ1kbwBJFrh+FnE4a8gZexZYCkgnMo+7cCZUiBvuPjRJheIJgXN3EvhrGdf8hM2Mxd0ESpu32afQe7BoHxN2yLpv2bL28KbkBJk2iRqO7oqGTAMgbTsKzve95FkmkkRFrC7Lp1Ki4bmHG2rNuyl+4iWiIQR3WU6qdJZQQe6dN9KtebOa8NiksXDaeziEhbtxT3MpPuEKcz256aEBmAmn+IcmrjkuXMO5F/J2gUEZLjIIKkfhciIaYnfxrN8XiLsG3cGUgwwIhsw/N4GmRRlxDgtc2Kwz2EOZlcBpWxPn9eqNOMcCFhVxltkF2+8JasFhZhwptqAQGKjR98pCjQagCHErBR8p1ol9n+FF5u9cf8A+3Oa3a0y98MC3zJ+J86g84WCl+SNDW97dFxmu6KgXSnFcdaaxF3SR0rReUPZYl+ymKxWIDWmGYJZIEAbi5ccQhGxEaeNIc8NFlXaDeiB8LjFGkivcZfBFbbxbA4TBYG6tvAJcssoV1WJKn3bly4ZcgGDmEwSDpvXz67asBsGIGs6Tpr1rOwNkdmXaf6jM2DIQK2tOKAa6vLaaV1aqXDSZr2aS1cDUUXuaj72WYU3bpE6Cs+rUvYlbm7cPmKIAJ1UsjZbjw3DhEAFRuLYwJEmrFBpWZe0zjnZPbAP4h8p1pgVd1pOCeVBruIDuH0qBy3ic9lT5CofPXFDYwzMCR4kCSB1MSJgdJFVcQNUWgk0FjnNNi5dxL20jTckhQJ0BJO3/FMcP4HYwatdxDJeunS0iElUzAy58T4eETR3geWsFYuDGm+14MoPaX2t9h3j3Xy5e6QTAk6SetDvPfB7d+x/imFdSskX0zABiDBdROlwfiUe8IYeeMzZuVuy08JwGZyE+XsXhziFXHW2vYdSGgu/3c6TAPeUaEr118AK1q8nELOJw5wS2W4eVBNu2LdlEWBLFtz0ZWHoR1OK3RkRr28FQfMSB/Wp9viF69aSyt52siStrMY3kjKN4PTpS5AQfC34XDxzssOAcN77dwrn2kW8Lbv5sJeRhcJ7W1bkolzWWRh3YbWVB0PrpR8s8u4jEdpdtlRazFTOpLCNABtoRr51VcWusMqm26ayC6lZ6SAdYrWvYzhEbAEsd776eioKdFHY5hulYiUQSAQPvL1/vRBnDOWc7kNctWyDBDOsj1E1bcU4zg+HgYfu4okjtlBlQh97vA+8NCI2gUKc34E3eLYi0gGZ75VZMCTEa9KicX5VvYdGLFHKaslom4VXUl2hYVRG58quyNrdVTFY2WcU7Qdht/K+guUBY7IdgiorCZBzFhGneJJI1/4oN9pnKNm8jYhWSzfU6s2i3V/V4eTfDaIDfZJxnsb5Bu5VKkNbOzjcMmsKwO+hkfQ+5v5m7G7YvWwlwKZyMAcy7ErOx8GGx8dRVnOyCx0WOOJ0sgY3coL5A5M4j2hvBFw9mGVrt4wCviq7sNAQdB51N5pwth2a3axC4gKoJdVgBuon3W8ZBO8epdzTw3/FcGt3C3nJBJW2zkI50zWrqzlW4OjH9jIoLHJljCBX4ni1taT9nsmXbyJjNH+0f9VJGJcTqtQwrAw68/QUsjx1sjMKJUvE2wiuTbMNlDHIWgCSu06R8KicVsWTfvCzn7HNNvtIzhSAYaCZjXXwidaqe+kqrkKen82oyN4gFFPwOKGDkdxG3+xC07lPnpsJaazdtm+ig9kMwGWd7bEgzbMnSDG2x0zbjKg37rJbW2rPmCLJCzBgTrGtP4XGEDKwLR7pG/oZqPjLhJJIgn+0VWJjmuNq+PlwssYfEKcTqO2/4bptDArq8UV7W4VS42q1Tm72a21zPblTrp0rKb9go5Q7gxWvc0+0i06kIcxM1kly9nuM56maUrKPcWtm9huC+7Zz1Y/TSsx4Ny3i8cxGFsllBhrh7ttT5u2k67b1r3JPDbmFw7JZxVjE3rUZ7NnvLO5TOTq5gxoBIjzA4jWnUo5SdlpmPxIt22Y9BNYdz5wzFYiwOILkewCZVGLOqAwbjACBB0IEkbnrGl8Q4ymIwjMh3BBB0IPUEHYzpFZdylzS2BuOHU3LDk57YiQ0QGWdJOxB0I9KrNIWAUtOFwpnDsp1GoHfvSM/Z3zOXsAW7b3ci98oJCwOp8YG258KJOZrAxuDbIdGXSslvc63ADZwNm3gbJOq2QO0bzZ4mfSI8a13ky2RgkDzOUTO8kazPWgyTiEgq02EkwzWyO0JOn4LHOHcyYrBJdwyhHRyVK3FzhCdHyg6d4bgyOseIwL6lSs6kMMuujRE/trVz7SbYXGvkYjMNYMbVQ4JdRVPpwDqtTvVOU5GAFwOb37j8/lWfErcYRgBOig+mYSajcocxnAsT2KXVYgkNIYRp3W6bnSDVsUD2nUkiVI0Enbw6+lUPLvLeMxzRhrLMswbh7ttfVzp8Br5U4EC7XKRRzjzlgsbYIGFe3iIULcYqwChpZQQZEielWHs753wWDwZs3+07Q3HeVTMIMACZ8qicS9nuDwdlxjMeWxbL93asLmyufdzL7zAxEnLv1rP8VhLlslL1t7bgAlHUoYIkGCJ1FWY5rtii6wNRotm4Fy1w/iDnHFmcl5a2pa2ysfdNxpzQRqMuUedWGKxmLW26pbw/B8GCytcu5HuXOhyqNGJ18ZnQmsw5X4zcwzW71gglVCuh911gZkceHn00Io/4nz9gVNu9awvbYgL3WvKALM6lQ2pYg+EetYHOObVdZ2Ae0NdGMwIBB/umiBOO8mvhyuJwiYlsGMga9dUWjmYwXVdHFvbUqN4nrVUeITcaCWExqZLAHQgn6Vecxcz4vGKxv3WK9La9y2PKBv6tJr3kfl/tbhdhpJ7p13O3nTg4PYcyzzwSYKRrr139k1w3jd/Dq/2e89sXAA2Xy2Oo7rdJEHWoOR3YsZZjqWJJJPiSdTR3xblnD2x3ECGZMTqfOaicOt21DCKrDh85q9F0H+tRtbnbHznft/P4fmgZ5ztoRsNfIVX4g60QcRss97LbQsSY0HUmACdhOwneqjjnDL2Hu5L1tkbzGh8Sp2b4U8ANOVcSWUyuL3bk2mLZpi+2ZqetiozmDVlRSFEV1P27UiuqnECZkVZcrrRrrm9KsrNMSUYezrmR8GSRL2mYi7bB3HR18HHQ9dvQs5g5tWxiLLcPvBrCDM9hbQtWix96YUF5B6+6dQfDKlzIc679R0I8KO+UuWruLGdVyr56msroXF9jquxDiMLwg545m6V/wBvPuB7KzbmC5eW9eYInaGSqAgTtOp1bxPWha6s6j/zRHxvl67aGSAB5VVLwZoiacAA3K5c58gEpki5ddPCa5TYdv32G+mgitbucTy2jFwARWUcN4M5vqqtBou41wsWjat4jEPatXDla4qg5ZGkzoo89Y8KuCGtvoqOL5Xa2Sst5txpfFNBLkmBG5k6AUu3hrth1TEWnssyh1DqVJU7EA1tlrgQwCj/AA3B2XvMYa/fuyyrE9oWOpUx+AjpoZpHMvCF4rh1sJfwjYlGV86ObvZna4EynNlJga6fGKR9QCfCtwTVoQ5FwKv219j3bKgAHYvcDBdZ0iJjXernknmsKRgsQQqqxWw+gUawLTxoB0U/Dwq65b4Wow32K5bXNa7t0QCHeJNyRvOhHgIGkUGc7cqGwS6CUPTeP+KE4Lm2Fr9OETnmOU0SND5/9V3zJZbhKLcweEtpnLBsU+a9dRyScoz+5OkGSDBnXcF43i7dzDPfxIuX8TcbIl0u/wB2Brmb8OUEwEiCTpFdh8bexVxEv3Lt0LCqCxMAaaT5dd60vgPL9mR90nZlYYMW6D8QBhgTO9VgBzZlpxojhh4Thbzrfi+5WW4LlDFfZ7OKsFLvagl7QKpkAPdLM7AGRqI1G1WA5Qxbf6QE/mcQD4dzMT8K2nDYa3aVVtBLSAQvZoqmJ2DEHT0HxqVbxiL77D4606RgcbKxYf1GaBhjYdP09l8/8x8q4zCW1u3ynZlsoFsuCCQSJz2x4b1L5Z5mGHJDTHQkzp0161svMWNS5Yu2wge2ysrtqQAVknKssYGug2k6wayn7DhMPqAMTdRtAQj2XtnUBh/puIyypaDDd4HKDplqlnkldIczySfKdu8WvYu6OytsVyO0+6CF3ylozx4LMdYqwWxh0g3rpOZDpbBS5bbXR7brm3EaxB3WDIAuN8TxLuIJRVbNbVSSbZiPu3bvoIjuqQumiip3DMLcI0lmMaeGZgoJJ0EsyiT4igzTYpakcd5h3S1atW1YLn7gZXdQVFzs2m2jQRqAT0JYRAnirzMxLs7mJJYs5gDckyYAA+VWpwEnEZ3ANlehyguyXGUEss6MgUiNSwEjcycZxrD2+0XD2jlbINSQp7J7+rH3nDK9uQYkCCT1vQCigXuGPbUtchSGy9nqXmAxLQIUZWU6nqKqbo71TcXxO9dM3XLEwTsASFVJIUATlRBP6RUZrfWoUQpaXIFdTa3K6lZfCbmUfE4YzUjhmE11ohbhDn8J+VMvhOy1bugeNKdiQW0N0i1zcPEVpPsw4zbs2hbYgETvQEuAxJsNiPs90YdYm6RAg/iAPeK+LAQPGpmE4JmXMJ26VMO57XcyCM+YsXicddC4KwWUHvXX7lof9Z94+Sgmq7EcNweGlcVi7mKxTAquHwgnIxGmmpLD9RE/lqByfzUcG/2e+xOHJ0OpNlvzDxU9R8R1k3xvD7eGXtLd7D8PsvLXL1u2pu3cxkCy7EgAgnZT5Cg6TM5b3YQxVn6gEebWf8KuX8PjLKYq01l2XMA8SykwDoTB01G460U+05lu2EKkaEE/tQ1zDxrAuptYTDNccsG+13mY3iy7EE98g6iCQNfdqXcwFy/aAeSANqc1wewtVS2TCSskI8i1E5R5++yobGKRrtpQeyywWX/8RzGDbP08xoBm/jovvewyNhlYnKqO0oGEFQwgwddOkx0q1ucmXrk5Rosanz2HnR9y1yJbFoC+oJ6zSRGdl0xjMNGeKP8ALcdu+m2/yo/sp0tOfzM2p6nz+NX/AB7Bm7bZTqSDv4eA8KsHWzhbU6BRt/QChzEcwlicokabecx6nQwBJ0rWxuVtLi4iUSyukAqzapeG8Dt2iX1gfi2nyX+9EVviKqBuxiQigtAG5IFC3GuOKhU3IZBrCvGcGNUI1/ENfLyMRjx+4Tls2HS2GLLd7O4GKzKI2WQ4EtJbMCDEdaF1oEtzi4242im/irrFWc5VYBlKMrZlM6I05VaBIkw0ETNS8DhmdhkaIIIeCHMg51fMDmUg7gJ6VT8OUKEYgDw2/FrAA2nUwKvUxxIBQQZhdDqQSCPmCD6UH5uipfZDvtZw9yzasracKzZyxWFnVRED8I136mgjha3Ast+mSdAczFFKg6kSDt4Gin2j8YQJD99z/lNuMhNstI/CdLmo1kEHcUu3wfEPbSItjs0UAAZgoEgFt5lm1ETmNR7g2Mg9SmSHRvgfuVQYmzbRrouKpZVbJmzAZgQFOVYkEGRJ2peI42WGS1CoGLLKrIIvC6hAGggrb7uo0NWrcm3GklpJ3Jkz6+NJTkl1Mg1kbIW6BuiXmCB+K8LYkudWPX4QPTQAR5VTmyR0rV73KzkRNQ25Gamcc9kcwWfYDBZ2g1N4tw7INKNbXJjLsaVieUHcQTR419EQ9ZmWrq0H/wCnxPWuq4kHYqZ0W8T4jZVGKlZg17yfhMHdt/aLaC9iUkMMQZFq5By5VAhUJ2cAmOsiKA8QhIIqLwzit3CXhetGCNGU+66ndGHUH/kVhbMXrd6dhW4jOL5gLA791ph5ofDB24nfsvdaCuGw652RSNVdiYggj3vPUgxVJy3xSw3aZU7K2WOS2WzZF8JgaeXTbpVDzjzNbxzWymHFoppnLZrjA65DGmUGYmT6SRUXh1kqJPWo+Xh6hOxkMcWHGbSQnbsNe37qdzVw62SXtka7ihF0diAZOUQJJOUeAnYa7UWkTvTS4NQZikjE9wq4b1d0ceR4zV9vjx7KLwDhEurOwABB9a1Czj8OlssxAVVknwAGtAK6afzwr3F8Le8OxzqknvKW1YKYIESIzZQTrlnUaEVow73vdtp3WPFYqXFPBf028It5VxNy+r4kkJauXGa2hGyKFRST5lWPxq8xnM4VYKxEgmMwELmJ01iPEDfwBNQOH8LZbKWwCqKoAU6EAbd4H3pnUaH4wKbmC0Aup/NMabmSDG4nXWfHcmugEp9XpsonHuP9q5Dg5UylMrBgTPezgiCCDtuMsaTIHmxl264W3Fv9Uk5QZzGdwp3yjSVB3lq9wmBvX7ipaT3s0MRCQsZoJ0aJAgdSKJcNYs2rVuT/AJlk3VBGUlmW0yZ/xNIuNtlg2yNqXLKGigdVXVOcAt4PDkC0naXmMG4wl2Y+BPu+g+M71bHjRYIxIS22uYaxAJIafdPuaeDg1DwSKQiq6grqGnUMe0kgbTFyJ8vl7f5eVtQ+vw+GnT4UkvoXuUuwqnGY0NlIgsO8w6G53SrAlQTDAmDI8DvSuE8aIOcBWzM0kjKMzMSxCgSdSdSR5aU7d5fuD3YNB/NWPxGCcJ2aRcBZS0nUaNABHiD8aWyed5y1SZG5pPMrrm7hv2t1a5fCQjBYQBYEmWlp3bxors8x2uzTKQRlWCNQRAgisO4hxe/f/wA24WA2XZR8Bp85q+5S4gTNk9AWX0nvD6z86ZKyRkV3dIykHZageaV8PpTT81jwNC1eGud9VJ3SURtzT+k0n/1Ufymhw0k1PqJO6iIG5nP5aQeZ2/LVAWpJqceTuiiFeaH/AC11UCCvKPGf3USTUPFYbNtvViQK9yClB1K0b3McHNNEKowmCgzFWatFPBK7KKjn5jqmYjESTvzyGyvLaM3ugn0+MD10MDcxAqWMOqxndSSAwALBGScphwCc2+gGmm+oDGI4jkTM7BQumeIaNgkjceXXTwoUx/NDEnslABPvtqx8SRtr5zW+CJrvsF+TslI1bFi0ly8kra93I5BzuR7o8IVpJkwDBkNFWns0sm4bmNvk5Fm3ZzeJjOwHQAZVAHmOlZ0mKN7AZS3fXEm40mJDooM/EKf+k1r1rimFtYS3atMALQA7rCQw1aSOpJJ+NbWaClpFMZ5P9P8AHyrPifE2buqOzXNlLvIjulpy+9EdfOg8Y+2uIm4VxFsWlPdyurXiVJCzpAGYSfXyqpxfFGxBZFYi32juwGnecksB1PvHcmAaWqAAACKx4rE8PQbpJICkDiF3JaVTk7JBbVl0fKBazd4QdTaQ6R4bVCCU9NcK5j5nO3SySd03lNPJirg2ZvnXlJBpYcUFOw3GLy9Z9aEvafxA3vs7EQV7QSOs5D/T96v81DvO1qbCsNcjgnyBBEn4xWzCTO4oBOiLd0Fip/CsT2dxLnRWGb/adG+hNVwanA0A13SLFFNW4XeW5EpcDA6g+IOxqFd5cvDYA+lRLGMYAZXIECAD0jSp2H5hup+KfWvP5oidiEqlAvcKvLuhqGbZ8KMrPOSkRctz6VPtX8FiB0B89DVxCx32O+VFnTWqSVrQ8ZyejCbbUN47ly9bmVkeIqroJG7hRUCrXVJ7GOh+VdSrUTJrppZUV5kFBRezSra5jAEk9KbIFaN7P+WgijE3Rqyns1PRW/GfMiR6HzpsEJldlCICwPj3Fe2fun7tfdHj+o+vTyqqY0Se0DlZ+H4prZB7FyWsv0KT7s/mWYI9D1oWLV32tDRlbsFcCk7avsphZ1gRvPhp1op5f4DdzZ7s21/IGgtr+IDYfXXpS+VOBFfvrohvwKfwg/iI6HfTpRMViuZisZRLGfP8IOcvQANAAB5UosKSqg13Z1y0telhXaV4VFeCKCiUCKVTcDxr3tKlKJdM4vDLcRkbZgQfjSwaS00RYNhRdwb2MveVXOMXKRPdsk/u4FHHAvZBgMOQ9zPiHGo7UjJI/QoAb0aac5G4tNvsiSWToTplJMQJH1NGiNImNPUAfNf716WJ+dgcmgrHeYLOTE3liIuNpEaEyIHQQRVcRVpzNl+1X4MjOdjI8418ZqqYivPyDnPuUtdIrgYrpFJmqKKxwnH79r3XMeB1q4w3PNza4gahNn1ida8VxT2yyN2KNIwXmqydWta/CuoRUiuq3Hf/AEKUupxaQWoj5Z5VuYkq5lLP5vxN/tH9T9aSGF5oKUk8qcFGKvZWBFpBLsB8lnoT+wNav2ypCkALsvQaD3fhTWCwNuxbFu2oVB0HU+J8T50Jcz8zLbY2cpYEHUEd09AQR8ZBBEV1sOGQM5ir1Sk87WLGIstauBLi7wTDKRsy9VbzFZBguXLFq4XUM8Hu54OXzECCfOrm9iWeCzZ2A95gJ+YFIkz5VkxONL+VmgVCVwB3rw16GrlfWsCC9AIr0rNIL1yv61KKiWVNeC2eppLPXC54GpqolldKT2dK7WvQ/wDNKGqiStuK4pXOT4GkZj/PrR3UUzhELiLTn86j4Ex/PStjtXUy6kaQNfE+tZNhWBNpGSHJt25uJAzKyyuY9NH2Os+dGCYVzIDLIB6jTRhvsD3k8Num1bcPI5rSACU5rfKEucMJkxd3TRiHHowBP1mqN7REggg+Yj96K+aLYVc7Adx18JK5m7oPh08D9TS3sXafOFl3OgJUszMW7oSdUiTI0mYEis8gOa63VC1VhBgbwdtND008a8arC/ikC5WnOqKpRhosCwpgNoCVS4Qw6MNaW+Lw5LHKhAcMe4PcHZwYK6H3gRoDm2O4qPZHIO6qzb/n/NN5an4y+GVcoATvxpAk5S0aRvO3jURWkgASTsBJPoAN6ItVI1SVBrqWhFdRtRafy9yJbtEPiIvXNwsfdqfEg+8fWB5UXCzGux+gjwHSo2P4rYsQb161bDGAXdVzHwEnX0FZp7R+acYRODxFn7PAzGy4N4GSvezDRZK6rsdDoa7rImNbQ0CsjrmDjKWU75yToD0Pp4+lZJjsU1x2djufp0GtVOFuEA57r3WYgszksZCgRqTsBT7XgN/mYrl4h2Y03ZAm0+DXuczvUX7Yg0zDSOv7eNOJfnUa+Ef1kVmLSgnlLSZiOnj8aW1RjcP5ZpTM2mjHy3IoZVE/k8/+a8y/yaaBJ/Cf54/zpSl/2/2oUglRO30rxjH8/bxr3Mfy+v8Aau84jXrr86iiTNejT1PSvDbnTQUhlPjuKtSidZh50l4II8jSEVj8+lODC3DPdaNeh/tUDVKVpd45LI2SIBkiCSc1piNTEMUuAnwbY6iirlK99rttkI7S2QrBt10XKRBgqcpI18NqAxhHC5sjZfGDHx+tTuUrWI+22nwjIG/1A7EI1qRmBA1YiTl8yD0rRho2Z8rhumB5Wj3uXrkHvD56jvOZE9e8PlWa8WxOR0tnMj2mBYDKDbOW2CtsnSQUJkgAk/Gtm4tjxZsvdeAEQu0nQBRJ1jXbwrEeL8btYwW8Qq5XYP2ixliHYIdyD3dJn8NPxGGY0Zm9FC4lSV4raVQFUxmZsoUAIcsZwA/dMkkKDoNMwgVYYDBveILKVQg/kVZN5bxZMrFgSog7QY1O9VvBOH4S8Qt3EMtx/dtquUTJABdhlJOmgijb7RbXs7cdmsi2Y0I6CZ2139ayM4QsvvRTMdFVYnl4XtAzZxJmBl7ypJaST0mJnX1qLxjCrw+x90he65ytfI9zrA/L5D5zRBZ4j2S5GTLdzMoUDcA6OBvtA84qTfw73LbW7ihUYQV94tO/ofn60huIjLqOjRt5TNhy6n9FkiYmeldU3mLha2L2S33lgNqQSs7qxA30+orqeC0i0koj4lxrA4pgcTa7QgZVLKSV1kwRtS+G4rhtqMtq3oRGZHbLDZgAWkjXXQ70FKgExAjpqIp2f7daf9S8aIIyx/GMMpzWktSYkNbY7OWEToNWb4R4Chw4+2few9o775+uaZhvMf8AxHiZhz/P2rqW6VxNqKw+32txhrII8c5+maKS+PtEEdigmYM3O6SIGUZiBB1jbeoOUDp+9JDa6D+eVVzk/wBCidJ/n16GvQ3n9aaDeE/X9qXPr61SkErtPDNNczeZ8tRSDbn9697P/wA1NEV6LniT06DXx60q3eg6H5x8tfhTQRfP67V3Yipoone0HVuvh/aldsNYP86/vUc2z40sWf8AzQoKL1r5BkHX+eFWOD5nxCHVsw8Gkx6Garuy8/55172QHXSrNfl2UV8OcmOhsIRP528dRtVY3GTnLpbW02wa2XUjQg9Y2jppFROzHj8qR2YpnHceqiewvHMSiXrTXrl63eRlK3mN3LmGrKXkg+RkeVUuGwYQHKW6Ejz6/wA9Ks7qiAYNNk6dQPMfyaJmc4USilcNxRS7bdtVDKSI3AOo+U0bcRvJ2rYe8wUmDh75917baotw9R0DeUeoIB5T/PpVthuLIbQsYq0b1lfcZTlu2p3yMdCv6TpVSGvGUoG+iuhxn7Mcr2W7ce+zv7w1gg6ll2j0q35b40+JL507oHddQQpmAU13Yb7/AAoaxeLwNywtq5fxL9me4xsjtgsf5ZecpExr5CrXD84WEsKFW5mAC5MoBEaCW92Ouk77Ul8AAutUyH7jmOiD+Ml7V+6txArFy0AKRD94QfQiurzi2NOIutcYAEwIEmAAANTvXVo0OpVTvomgNPiK86j411dVFVegfz4V4ldXVFE4T+wr0CurqqgUpx+1PxqfWPhXV1A7KBciDwGx/anVQTsOtdXUsqL2yokadacCiNvGurqBRXrqI26UwwGb4L/SurqjUEmKbA1rq6rhFKyjX+da6NK8rqii8evT7vyrq6op1SSoj41G/n1NdXVdqKdKj6U0yjT+eNdXVAok9T6murq6mIL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034" name="Picture 10" descr="https://encrypted-tbn1.gstatic.com/images?q=tbn:ANd9GcR4WAOgAxIyyPhsbmYahNF-_5kzzOe6IDyATbcFN4EIUJP-Yu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8563">
            <a:off x="8416819" y="2135720"/>
            <a:ext cx="2916905" cy="389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19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11" y="0"/>
            <a:ext cx="9404723" cy="1400530"/>
          </a:xfrm>
        </p:spPr>
        <p:txBody>
          <a:bodyPr/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 want to tell you about magazines.  </a:t>
            </a:r>
            <a:endParaRPr lang="uk-UA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11" y="1114168"/>
            <a:ext cx="4941720" cy="5312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Today we have many newspapers, magazines and books. </a:t>
            </a: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Girls like to read news about fashion, handmade, music and films.</a:t>
            </a: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Boys like to read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news about cars, new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technology, games and sport.</a:t>
            </a:r>
          </a:p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But everyone has his favourite magazine and my favourite magazine is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Young lady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.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http://detbibliot.ho.ua/wp-content/uploads/2014/06/yuna-le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423" y="1303226"/>
            <a:ext cx="27813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s402217.vk.me/v402217813/713f/pshTIDrLEb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06" y="2253803"/>
            <a:ext cx="2924200" cy="399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44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0" y="293365"/>
            <a:ext cx="9404723" cy="1400530"/>
          </a:xfrm>
        </p:spPr>
        <p:txBody>
          <a:bodyPr/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This magazine is about…</a:t>
            </a:r>
            <a:endParaRPr lang="uk-UA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2052918"/>
            <a:ext cx="673992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…about new trends, make-up, handmade, pop stars and celebrities,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new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technology, films, music etc.. There are many tests and story of ordinary people. And you can see a lots of advice about everything. In the end you can find crossword and horoscopes.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5" name="Picture 13" descr="http://nimg.4girls.com.ua/images/content/pictures/Cover-08-2013_YoungLady%20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140" y="1693895"/>
            <a:ext cx="3255387" cy="441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952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7698" y="414081"/>
            <a:ext cx="9404723" cy="1400530"/>
          </a:xfrm>
        </p:spPr>
        <p:txBody>
          <a:bodyPr/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And</a:t>
            </a:r>
            <a:endParaRPr lang="uk-UA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7383865" cy="41289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hen you buy this magazine you can find little present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: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braslet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,</a:t>
            </a:r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earrings or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something like this.</a:t>
            </a:r>
            <a:endParaRPr lang="uk-UA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25" y="3821222"/>
            <a:ext cx="3465259" cy="25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74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43625"/>
            <a:ext cx="9404723" cy="1400530"/>
          </a:xfrm>
        </p:spPr>
        <p:txBody>
          <a:bodyPr/>
          <a:lstStyle/>
          <a:p>
            <a:r>
              <a:rPr lang="en-US" sz="11500" dirty="0" smtClean="0">
                <a:latin typeface="Chiller" panose="04020404031007020602" pitchFamily="82" charset="0"/>
              </a:rPr>
              <a:t>I think…</a:t>
            </a:r>
            <a:endParaRPr lang="uk-UA" sz="11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370338"/>
            <a:ext cx="10648661" cy="5223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… this text is very interesting and everyone has such favourite magazine.</a:t>
            </a:r>
            <a:endParaRPr lang="uk-UA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970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222" y="0"/>
            <a:ext cx="9404723" cy="1400530"/>
          </a:xfrm>
        </p:spPr>
        <p:txBody>
          <a:bodyPr/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Questions</a:t>
            </a:r>
            <a:endParaRPr lang="uk-UA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222" y="1672944"/>
            <a:ext cx="6008246" cy="4380829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What did I tell about?</a:t>
            </a:r>
          </a:p>
          <a:p>
            <a:pPr>
              <a:buFont typeface="+mj-lt"/>
              <a:buAutoNum type="arabicPeriod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What is the name of my favourite magazine?</a:t>
            </a:r>
          </a:p>
          <a:p>
            <a:pPr>
              <a:buFont typeface="+mj-lt"/>
              <a:buAutoNum type="arabicPeriod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What you can find in the end of the magazine?</a:t>
            </a:r>
          </a:p>
          <a:p>
            <a:pPr>
              <a:buFont typeface="+mj-lt"/>
              <a:buAutoNum type="arabicPeriod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What do I think about this text?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1" y="690047"/>
            <a:ext cx="5187647" cy="5187647"/>
          </a:xfrm>
        </p:spPr>
      </p:pic>
      <p:sp>
        <p:nvSpPr>
          <p:cNvPr id="10" name="Прямоугольник 9"/>
          <p:cNvSpPr/>
          <p:nvPr/>
        </p:nvSpPr>
        <p:spPr>
          <a:xfrm>
            <a:off x="-1666840" y="690047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Questions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8277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7" y="242235"/>
            <a:ext cx="3361477" cy="4784502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68" y="242235"/>
            <a:ext cx="2804778" cy="3272241"/>
          </a:xfrm>
          <a:prstGeom prst="rect">
            <a:avLst/>
          </a:prstGeom>
        </p:spPr>
      </p:pic>
      <p:pic>
        <p:nvPicPr>
          <p:cNvPr id="1026" name="Picture 2" descr="http://treasure.diylol.com/uploads/post/image/569472/resized_chemistry-cat-meme-generator-thank-you-for-your-attention-aed8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85" y="3056299"/>
            <a:ext cx="3412901" cy="337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sperateandunrehearsed.files.wordpress.com/2014/06/toothless-smil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1" y="3762331"/>
            <a:ext cx="3749111" cy="25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543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</TotalTime>
  <Words>196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Chiller</vt:lpstr>
      <vt:lpstr>Wingdings 3</vt:lpstr>
      <vt:lpstr>Ион</vt:lpstr>
      <vt:lpstr>Magazines</vt:lpstr>
      <vt:lpstr>I want to tell you about magazines.  </vt:lpstr>
      <vt:lpstr>This magazine is about…</vt:lpstr>
      <vt:lpstr>And</vt:lpstr>
      <vt:lpstr>I think…</vt:lpstr>
      <vt:lpstr>Questions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Magazines</dc:title>
  <dc:creator>Windows User</dc:creator>
  <cp:lastModifiedBy>Windows User</cp:lastModifiedBy>
  <cp:revision>10</cp:revision>
  <dcterms:created xsi:type="dcterms:W3CDTF">2015-01-28T15:38:46Z</dcterms:created>
  <dcterms:modified xsi:type="dcterms:W3CDTF">2015-01-28T17:05:24Z</dcterms:modified>
</cp:coreProperties>
</file>