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21826-79F0-48C6-9589-21628DB2747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C77E629-2576-45E9-A44B-A296D16B29BB}">
      <dgm:prSet phldrT="[Текст]"/>
      <dgm:spPr/>
      <dgm:t>
        <a:bodyPr/>
        <a:lstStyle/>
        <a:p>
          <a:r>
            <a:rPr lang="uk-UA" dirty="0" smtClean="0"/>
            <a:t>Материкові</a:t>
          </a:r>
        </a:p>
      </dgm:t>
    </dgm:pt>
    <dgm:pt modelId="{4FA48282-6152-4741-8261-88CD0BEBE95A}" type="parTrans" cxnId="{495C8777-A6F6-472C-B2AF-1F3C6B53E0E9}">
      <dgm:prSet/>
      <dgm:spPr/>
      <dgm:t>
        <a:bodyPr/>
        <a:lstStyle/>
        <a:p>
          <a:endParaRPr lang="uk-UA"/>
        </a:p>
      </dgm:t>
    </dgm:pt>
    <dgm:pt modelId="{162ED324-3D16-4750-9D49-BBAFA9E035A5}" type="sibTrans" cxnId="{495C8777-A6F6-472C-B2AF-1F3C6B53E0E9}">
      <dgm:prSet/>
      <dgm:spPr/>
      <dgm:t>
        <a:bodyPr/>
        <a:lstStyle/>
        <a:p>
          <a:endParaRPr lang="uk-UA"/>
        </a:p>
      </dgm:t>
    </dgm:pt>
    <dgm:pt modelId="{20B2FBD4-C44D-46DC-B125-DE1754AC0EB8}">
      <dgm:prSet phldrT="[Текст]"/>
      <dgm:spPr/>
      <dgm:t>
        <a:bodyPr/>
        <a:lstStyle/>
        <a:p>
          <a:r>
            <a:rPr lang="uk-UA" dirty="0" smtClean="0"/>
            <a:t>Коралові</a:t>
          </a:r>
          <a:endParaRPr lang="uk-UA" dirty="0"/>
        </a:p>
      </dgm:t>
    </dgm:pt>
    <dgm:pt modelId="{833E8102-AC30-4C7B-8257-2E0AAEDFC256}" type="parTrans" cxnId="{54A02A58-15D1-4D09-9017-CFEC78482EF3}">
      <dgm:prSet/>
      <dgm:spPr/>
      <dgm:t>
        <a:bodyPr/>
        <a:lstStyle/>
        <a:p>
          <a:endParaRPr lang="uk-UA"/>
        </a:p>
      </dgm:t>
    </dgm:pt>
    <dgm:pt modelId="{6A4CFF08-DF52-4D03-9496-5567C09CCA91}" type="sibTrans" cxnId="{54A02A58-15D1-4D09-9017-CFEC78482EF3}">
      <dgm:prSet/>
      <dgm:spPr/>
      <dgm:t>
        <a:bodyPr/>
        <a:lstStyle/>
        <a:p>
          <a:endParaRPr lang="uk-UA"/>
        </a:p>
      </dgm:t>
    </dgm:pt>
    <dgm:pt modelId="{7FDF8B91-D13C-4539-8B9A-F5B37380DB49}">
      <dgm:prSet phldrT="[Текст]"/>
      <dgm:spPr/>
      <dgm:t>
        <a:bodyPr/>
        <a:lstStyle/>
        <a:p>
          <a:r>
            <a:rPr lang="uk-UA" dirty="0" smtClean="0"/>
            <a:t>Вулканічні</a:t>
          </a:r>
          <a:endParaRPr lang="uk-UA" dirty="0"/>
        </a:p>
      </dgm:t>
    </dgm:pt>
    <dgm:pt modelId="{54941AF0-BD5C-49A8-A125-F0364BC274FD}" type="parTrans" cxnId="{48ACCF7B-95D2-4DFB-8ECD-CD8A2837F224}">
      <dgm:prSet/>
      <dgm:spPr/>
      <dgm:t>
        <a:bodyPr/>
        <a:lstStyle/>
        <a:p>
          <a:endParaRPr lang="uk-UA"/>
        </a:p>
      </dgm:t>
    </dgm:pt>
    <dgm:pt modelId="{7C2C16D4-FF74-406D-9825-6653897903C5}" type="sibTrans" cxnId="{48ACCF7B-95D2-4DFB-8ECD-CD8A2837F224}">
      <dgm:prSet/>
      <dgm:spPr/>
      <dgm:t>
        <a:bodyPr/>
        <a:lstStyle/>
        <a:p>
          <a:endParaRPr lang="uk-UA"/>
        </a:p>
      </dgm:t>
    </dgm:pt>
    <dgm:pt modelId="{041801D4-B939-494E-AF79-A3AA70C1599C}" type="pres">
      <dgm:prSet presAssocID="{12621826-79F0-48C6-9589-21628DB27472}" presName="linear" presStyleCnt="0">
        <dgm:presLayoutVars>
          <dgm:dir/>
          <dgm:animLvl val="lvl"/>
          <dgm:resizeHandles val="exact"/>
        </dgm:presLayoutVars>
      </dgm:prSet>
      <dgm:spPr/>
    </dgm:pt>
    <dgm:pt modelId="{31F73B2A-79AE-470D-8CD9-A030B10EC966}" type="pres">
      <dgm:prSet presAssocID="{DC77E629-2576-45E9-A44B-A296D16B29BB}" presName="parentLin" presStyleCnt="0"/>
      <dgm:spPr/>
    </dgm:pt>
    <dgm:pt modelId="{2CEA0973-124C-4A0D-9278-A920F29FC025}" type="pres">
      <dgm:prSet presAssocID="{DC77E629-2576-45E9-A44B-A296D16B29BB}" presName="parentLeftMargin" presStyleLbl="node1" presStyleIdx="0" presStyleCnt="3"/>
      <dgm:spPr/>
    </dgm:pt>
    <dgm:pt modelId="{AFC34052-FD2E-42C7-BDDB-98B88257A98E}" type="pres">
      <dgm:prSet presAssocID="{DC77E629-2576-45E9-A44B-A296D16B29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0BBD36-4BD8-4AD5-B566-85851649795E}" type="pres">
      <dgm:prSet presAssocID="{DC77E629-2576-45E9-A44B-A296D16B29BB}" presName="negativeSpace" presStyleCnt="0"/>
      <dgm:spPr/>
    </dgm:pt>
    <dgm:pt modelId="{BE7A2309-065B-4595-B1E8-4BD6524D50B1}" type="pres">
      <dgm:prSet presAssocID="{DC77E629-2576-45E9-A44B-A296D16B29BB}" presName="childText" presStyleLbl="conFgAcc1" presStyleIdx="0" presStyleCnt="3">
        <dgm:presLayoutVars>
          <dgm:bulletEnabled val="1"/>
        </dgm:presLayoutVars>
      </dgm:prSet>
      <dgm:spPr/>
    </dgm:pt>
    <dgm:pt modelId="{904B52AB-41B9-412E-851C-86527CC24CFC}" type="pres">
      <dgm:prSet presAssocID="{162ED324-3D16-4750-9D49-BBAFA9E035A5}" presName="spaceBetweenRectangles" presStyleCnt="0"/>
      <dgm:spPr/>
    </dgm:pt>
    <dgm:pt modelId="{EC7CE6D1-A399-4CAE-AD68-8FF354620D15}" type="pres">
      <dgm:prSet presAssocID="{20B2FBD4-C44D-46DC-B125-DE1754AC0EB8}" presName="parentLin" presStyleCnt="0"/>
      <dgm:spPr/>
    </dgm:pt>
    <dgm:pt modelId="{4D1C2F86-6DD6-4C31-ACD2-69E0C1C3A8BD}" type="pres">
      <dgm:prSet presAssocID="{20B2FBD4-C44D-46DC-B125-DE1754AC0EB8}" presName="parentLeftMargin" presStyleLbl="node1" presStyleIdx="0" presStyleCnt="3"/>
      <dgm:spPr/>
    </dgm:pt>
    <dgm:pt modelId="{C37AF4B7-5C3B-4F4E-8273-B77A53B90A8D}" type="pres">
      <dgm:prSet presAssocID="{20B2FBD4-C44D-46DC-B125-DE1754AC0E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33A2F9-B617-4D60-B7DA-B812F2672DFE}" type="pres">
      <dgm:prSet presAssocID="{20B2FBD4-C44D-46DC-B125-DE1754AC0EB8}" presName="negativeSpace" presStyleCnt="0"/>
      <dgm:spPr/>
    </dgm:pt>
    <dgm:pt modelId="{45617500-E7E2-416C-8A90-352B6137DF5E}" type="pres">
      <dgm:prSet presAssocID="{20B2FBD4-C44D-46DC-B125-DE1754AC0EB8}" presName="childText" presStyleLbl="conFgAcc1" presStyleIdx="1" presStyleCnt="3">
        <dgm:presLayoutVars>
          <dgm:bulletEnabled val="1"/>
        </dgm:presLayoutVars>
      </dgm:prSet>
      <dgm:spPr/>
    </dgm:pt>
    <dgm:pt modelId="{B1A5FF0B-A7D4-4E22-A732-77503E7B0EAA}" type="pres">
      <dgm:prSet presAssocID="{6A4CFF08-DF52-4D03-9496-5567C09CCA91}" presName="spaceBetweenRectangles" presStyleCnt="0"/>
      <dgm:spPr/>
    </dgm:pt>
    <dgm:pt modelId="{FF10EB97-8280-46D3-A4E0-8DB8BD809DAE}" type="pres">
      <dgm:prSet presAssocID="{7FDF8B91-D13C-4539-8B9A-F5B37380DB49}" presName="parentLin" presStyleCnt="0"/>
      <dgm:spPr/>
    </dgm:pt>
    <dgm:pt modelId="{0B2687F8-B889-4020-829F-7B29617F8C12}" type="pres">
      <dgm:prSet presAssocID="{7FDF8B91-D13C-4539-8B9A-F5B37380DB49}" presName="parentLeftMargin" presStyleLbl="node1" presStyleIdx="1" presStyleCnt="3"/>
      <dgm:spPr/>
    </dgm:pt>
    <dgm:pt modelId="{95D135DE-012F-452E-BAED-DC5CAF73FE8F}" type="pres">
      <dgm:prSet presAssocID="{7FDF8B91-D13C-4539-8B9A-F5B37380DB4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C41211E-E135-46B4-A247-894929055756}" type="pres">
      <dgm:prSet presAssocID="{7FDF8B91-D13C-4539-8B9A-F5B37380DB49}" presName="negativeSpace" presStyleCnt="0"/>
      <dgm:spPr/>
    </dgm:pt>
    <dgm:pt modelId="{FE5E4A5B-1BD3-43AD-A9BB-3F705BADAC17}" type="pres">
      <dgm:prSet presAssocID="{7FDF8B91-D13C-4539-8B9A-F5B37380DB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B73695-2850-40E5-B40B-BEA3A5FBD707}" type="presOf" srcId="{7FDF8B91-D13C-4539-8B9A-F5B37380DB49}" destId="{0B2687F8-B889-4020-829F-7B29617F8C12}" srcOrd="0" destOrd="0" presId="urn:microsoft.com/office/officeart/2005/8/layout/list1"/>
    <dgm:cxn modelId="{191CC641-EFE8-428D-A83F-D4C56EF9AA04}" type="presOf" srcId="{20B2FBD4-C44D-46DC-B125-DE1754AC0EB8}" destId="{4D1C2F86-6DD6-4C31-ACD2-69E0C1C3A8BD}" srcOrd="0" destOrd="0" presId="urn:microsoft.com/office/officeart/2005/8/layout/list1"/>
    <dgm:cxn modelId="{54A02A58-15D1-4D09-9017-CFEC78482EF3}" srcId="{12621826-79F0-48C6-9589-21628DB27472}" destId="{20B2FBD4-C44D-46DC-B125-DE1754AC0EB8}" srcOrd="1" destOrd="0" parTransId="{833E8102-AC30-4C7B-8257-2E0AAEDFC256}" sibTransId="{6A4CFF08-DF52-4D03-9496-5567C09CCA91}"/>
    <dgm:cxn modelId="{C2619F52-0F91-4DD5-8225-FC47C0F0AB4F}" type="presOf" srcId="{12621826-79F0-48C6-9589-21628DB27472}" destId="{041801D4-B939-494E-AF79-A3AA70C1599C}" srcOrd="0" destOrd="0" presId="urn:microsoft.com/office/officeart/2005/8/layout/list1"/>
    <dgm:cxn modelId="{FBAAB5A2-5139-4F2D-BFDD-509528D9646B}" type="presOf" srcId="{DC77E629-2576-45E9-A44B-A296D16B29BB}" destId="{2CEA0973-124C-4A0D-9278-A920F29FC025}" srcOrd="0" destOrd="0" presId="urn:microsoft.com/office/officeart/2005/8/layout/list1"/>
    <dgm:cxn modelId="{495C8777-A6F6-472C-B2AF-1F3C6B53E0E9}" srcId="{12621826-79F0-48C6-9589-21628DB27472}" destId="{DC77E629-2576-45E9-A44B-A296D16B29BB}" srcOrd="0" destOrd="0" parTransId="{4FA48282-6152-4741-8261-88CD0BEBE95A}" sibTransId="{162ED324-3D16-4750-9D49-BBAFA9E035A5}"/>
    <dgm:cxn modelId="{4E5E3C34-A630-45C0-A250-484BADF53A25}" type="presOf" srcId="{DC77E629-2576-45E9-A44B-A296D16B29BB}" destId="{AFC34052-FD2E-42C7-BDDB-98B88257A98E}" srcOrd="1" destOrd="0" presId="urn:microsoft.com/office/officeart/2005/8/layout/list1"/>
    <dgm:cxn modelId="{992A3828-BA61-4B98-AF56-A2135B4EC37B}" type="presOf" srcId="{7FDF8B91-D13C-4539-8B9A-F5B37380DB49}" destId="{95D135DE-012F-452E-BAED-DC5CAF73FE8F}" srcOrd="1" destOrd="0" presId="urn:microsoft.com/office/officeart/2005/8/layout/list1"/>
    <dgm:cxn modelId="{48ACCF7B-95D2-4DFB-8ECD-CD8A2837F224}" srcId="{12621826-79F0-48C6-9589-21628DB27472}" destId="{7FDF8B91-D13C-4539-8B9A-F5B37380DB49}" srcOrd="2" destOrd="0" parTransId="{54941AF0-BD5C-49A8-A125-F0364BC274FD}" sibTransId="{7C2C16D4-FF74-406D-9825-6653897903C5}"/>
    <dgm:cxn modelId="{7D948517-8ADD-4755-AC17-498330392454}" type="presOf" srcId="{20B2FBD4-C44D-46DC-B125-DE1754AC0EB8}" destId="{C37AF4B7-5C3B-4F4E-8273-B77A53B90A8D}" srcOrd="1" destOrd="0" presId="urn:microsoft.com/office/officeart/2005/8/layout/list1"/>
    <dgm:cxn modelId="{1035D119-931F-439F-8DBB-B68C6B306F3F}" type="presParOf" srcId="{041801D4-B939-494E-AF79-A3AA70C1599C}" destId="{31F73B2A-79AE-470D-8CD9-A030B10EC966}" srcOrd="0" destOrd="0" presId="urn:microsoft.com/office/officeart/2005/8/layout/list1"/>
    <dgm:cxn modelId="{2DA8689C-30DC-4227-943F-4D8F8BA66BFB}" type="presParOf" srcId="{31F73B2A-79AE-470D-8CD9-A030B10EC966}" destId="{2CEA0973-124C-4A0D-9278-A920F29FC025}" srcOrd="0" destOrd="0" presId="urn:microsoft.com/office/officeart/2005/8/layout/list1"/>
    <dgm:cxn modelId="{A8C96763-B07C-46AB-BB72-EC0ADA83ADC3}" type="presParOf" srcId="{31F73B2A-79AE-470D-8CD9-A030B10EC966}" destId="{AFC34052-FD2E-42C7-BDDB-98B88257A98E}" srcOrd="1" destOrd="0" presId="urn:microsoft.com/office/officeart/2005/8/layout/list1"/>
    <dgm:cxn modelId="{9A256F2B-F2F3-420B-B1F5-A0F10BF9699A}" type="presParOf" srcId="{041801D4-B939-494E-AF79-A3AA70C1599C}" destId="{AC0BBD36-4BD8-4AD5-B566-85851649795E}" srcOrd="1" destOrd="0" presId="urn:microsoft.com/office/officeart/2005/8/layout/list1"/>
    <dgm:cxn modelId="{FE2A93D4-EAEC-4645-AFCF-1834E3A687FD}" type="presParOf" srcId="{041801D4-B939-494E-AF79-A3AA70C1599C}" destId="{BE7A2309-065B-4595-B1E8-4BD6524D50B1}" srcOrd="2" destOrd="0" presId="urn:microsoft.com/office/officeart/2005/8/layout/list1"/>
    <dgm:cxn modelId="{202E1D0D-4A1A-4629-B15F-60A3F704835E}" type="presParOf" srcId="{041801D4-B939-494E-AF79-A3AA70C1599C}" destId="{904B52AB-41B9-412E-851C-86527CC24CFC}" srcOrd="3" destOrd="0" presId="urn:microsoft.com/office/officeart/2005/8/layout/list1"/>
    <dgm:cxn modelId="{FC8518AC-0806-4474-BD69-90688CA5EF05}" type="presParOf" srcId="{041801D4-B939-494E-AF79-A3AA70C1599C}" destId="{EC7CE6D1-A399-4CAE-AD68-8FF354620D15}" srcOrd="4" destOrd="0" presId="urn:microsoft.com/office/officeart/2005/8/layout/list1"/>
    <dgm:cxn modelId="{57DA3013-0E2D-4E4C-811B-597AD8390873}" type="presParOf" srcId="{EC7CE6D1-A399-4CAE-AD68-8FF354620D15}" destId="{4D1C2F86-6DD6-4C31-ACD2-69E0C1C3A8BD}" srcOrd="0" destOrd="0" presId="urn:microsoft.com/office/officeart/2005/8/layout/list1"/>
    <dgm:cxn modelId="{120B9AA5-E6BA-4D07-8592-5642374ECFC6}" type="presParOf" srcId="{EC7CE6D1-A399-4CAE-AD68-8FF354620D15}" destId="{C37AF4B7-5C3B-4F4E-8273-B77A53B90A8D}" srcOrd="1" destOrd="0" presId="urn:microsoft.com/office/officeart/2005/8/layout/list1"/>
    <dgm:cxn modelId="{CBDED882-B95C-4790-8A6A-534DC3F316F3}" type="presParOf" srcId="{041801D4-B939-494E-AF79-A3AA70C1599C}" destId="{3A33A2F9-B617-4D60-B7DA-B812F2672DFE}" srcOrd="5" destOrd="0" presId="urn:microsoft.com/office/officeart/2005/8/layout/list1"/>
    <dgm:cxn modelId="{B8B374E7-C4B3-442B-A1FF-4A31D06AE9A8}" type="presParOf" srcId="{041801D4-B939-494E-AF79-A3AA70C1599C}" destId="{45617500-E7E2-416C-8A90-352B6137DF5E}" srcOrd="6" destOrd="0" presId="urn:microsoft.com/office/officeart/2005/8/layout/list1"/>
    <dgm:cxn modelId="{CB2F75CC-6701-4848-B672-FFF1E81D66B2}" type="presParOf" srcId="{041801D4-B939-494E-AF79-A3AA70C1599C}" destId="{B1A5FF0B-A7D4-4E22-A732-77503E7B0EAA}" srcOrd="7" destOrd="0" presId="urn:microsoft.com/office/officeart/2005/8/layout/list1"/>
    <dgm:cxn modelId="{E16A4708-A560-4163-A49D-8D97C48172BF}" type="presParOf" srcId="{041801D4-B939-494E-AF79-A3AA70C1599C}" destId="{FF10EB97-8280-46D3-A4E0-8DB8BD809DAE}" srcOrd="8" destOrd="0" presId="urn:microsoft.com/office/officeart/2005/8/layout/list1"/>
    <dgm:cxn modelId="{BA9303F7-DD74-4D8C-9554-6667805A7CAD}" type="presParOf" srcId="{FF10EB97-8280-46D3-A4E0-8DB8BD809DAE}" destId="{0B2687F8-B889-4020-829F-7B29617F8C12}" srcOrd="0" destOrd="0" presId="urn:microsoft.com/office/officeart/2005/8/layout/list1"/>
    <dgm:cxn modelId="{8594FA64-9EC6-4B44-9D7F-D186A69B841B}" type="presParOf" srcId="{FF10EB97-8280-46D3-A4E0-8DB8BD809DAE}" destId="{95D135DE-012F-452E-BAED-DC5CAF73FE8F}" srcOrd="1" destOrd="0" presId="urn:microsoft.com/office/officeart/2005/8/layout/list1"/>
    <dgm:cxn modelId="{E008E3EE-2942-4DC0-9115-922D8F37BD0D}" type="presParOf" srcId="{041801D4-B939-494E-AF79-A3AA70C1599C}" destId="{EC41211E-E135-46B4-A247-894929055756}" srcOrd="9" destOrd="0" presId="urn:microsoft.com/office/officeart/2005/8/layout/list1"/>
    <dgm:cxn modelId="{7D87EE38-E864-4AFC-8A84-D84735C623BB}" type="presParOf" srcId="{041801D4-B939-494E-AF79-A3AA70C1599C}" destId="{FE5E4A5B-1BD3-43AD-A9BB-3F705BADAC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A2309-065B-4595-B1E8-4BD6524D50B1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34052-FD2E-42C7-BDDB-98B88257A98E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Материкові</a:t>
          </a:r>
        </a:p>
      </dsp:txBody>
      <dsp:txXfrm>
        <a:off x="349472" y="51131"/>
        <a:ext cx="4177856" cy="825776"/>
      </dsp:txXfrm>
    </dsp:sp>
    <dsp:sp modelId="{45617500-E7E2-416C-8A90-352B6137DF5E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AF4B7-5C3B-4F4E-8273-B77A53B90A8D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Коралові</a:t>
          </a:r>
          <a:endParaRPr lang="uk-UA" sz="3100" kern="1200" dirty="0"/>
        </a:p>
      </dsp:txBody>
      <dsp:txXfrm>
        <a:off x="349472" y="1457291"/>
        <a:ext cx="4177856" cy="825776"/>
      </dsp:txXfrm>
    </dsp:sp>
    <dsp:sp modelId="{FE5E4A5B-1BD3-43AD-A9BB-3F705BADAC17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135DE-012F-452E-BAED-DC5CAF73FE8F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Вулканічні</a:t>
          </a:r>
          <a:endParaRPr lang="uk-UA" sz="3100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38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13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8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90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9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62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75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82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25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187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F0F4-3B24-420C-B75B-137AF5767EB4}" type="datetimeFigureOut">
              <a:rPr lang="uk-UA" smtClean="0"/>
              <a:t>17.05.2013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A9F0-F982-406A-A117-563A177CE0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57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8"/>
            <a:ext cx="917863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404664"/>
            <a:ext cx="894755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Океанія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6140" y="515719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Виконала:</a:t>
            </a:r>
          </a:p>
          <a:p>
            <a:r>
              <a:rPr lang="uk-UA" sz="2800" b="1" i="1" dirty="0" smtClean="0">
                <a:solidFill>
                  <a:srgbClr val="FFFF00"/>
                </a:solidFill>
              </a:rPr>
              <a:t>Учениця 10-А класу</a:t>
            </a:r>
          </a:p>
          <a:p>
            <a:r>
              <a:rPr lang="uk-UA" sz="2800" b="1" i="1" dirty="0" err="1" smtClean="0">
                <a:solidFill>
                  <a:srgbClr val="FFFF00"/>
                </a:solidFill>
              </a:rPr>
              <a:t>Сіопко</a:t>
            </a:r>
            <a:r>
              <a:rPr lang="uk-UA" sz="2800" b="1" i="1" dirty="0" smtClean="0">
                <a:solidFill>
                  <a:srgbClr val="FFFF00"/>
                </a:solidFill>
              </a:rPr>
              <a:t> Ірина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996952"/>
            <a:ext cx="260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Загальні Відомості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9777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9" name="Прямоугольник 8"/>
          <p:cNvSpPr/>
          <p:nvPr/>
        </p:nvSpPr>
        <p:spPr>
          <a:xfrm>
            <a:off x="251520" y="404664"/>
            <a:ext cx="657578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Океанія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933056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Океа́нія</a:t>
            </a:r>
            <a:r>
              <a:rPr lang="vi-VN" sz="2800" dirty="0">
                <a:solidFill>
                  <a:srgbClr val="002060"/>
                </a:solidFill>
              </a:rPr>
              <a:t> — загальна назва для островів центральної і південної частини Тихого океану між 30° пд. ш. і 30° пн. ш., включаючи Австралію, Нову Зеландію і східну частину Нової Гвінеї;</a:t>
            </a:r>
          </a:p>
          <a:p>
            <a:r>
              <a:rPr lang="vi-VN" dirty="0" smtClean="0"/>
              <a:t/>
            </a:r>
            <a:br>
              <a:rPr lang="vi-VN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48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25"/>
            <a:ext cx="9135833" cy="6851875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56687351"/>
              </p:ext>
            </p:extLst>
          </p:nvPr>
        </p:nvGraphicFramePr>
        <p:xfrm>
          <a:off x="1475656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4" y="260648"/>
            <a:ext cx="40799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Острова: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0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128"/>
            <a:ext cx="9156171" cy="6867128"/>
          </a:xfrm>
        </p:spPr>
      </p:pic>
    </p:spTree>
    <p:extLst>
      <p:ext uri="{BB962C8B-B14F-4D97-AF65-F5344CB8AC3E}">
        <p14:creationId xmlns:p14="http://schemas.microsoft.com/office/powerpoint/2010/main" val="40852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4</cp:revision>
  <dcterms:created xsi:type="dcterms:W3CDTF">2013-05-17T16:52:54Z</dcterms:created>
  <dcterms:modified xsi:type="dcterms:W3CDTF">2013-05-17T18:55:10Z</dcterms:modified>
</cp:coreProperties>
</file>