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CCC14B-97C3-4079-B58B-16EB1F5791A7}" type="datetimeFigureOut">
              <a:rPr lang="uk-UA" smtClean="0"/>
              <a:t>18.02.2014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E8CEF7-3F3A-48C3-BA84-391E615E3B70}" type="slidenum">
              <a:rPr lang="uk-UA" smtClean="0"/>
              <a:t>‹№›</a:t>
            </a:fld>
            <a:endParaRPr lang="uk-UA"/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786190"/>
            <a:ext cx="6858000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Горный хрусталь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10-Б класса </a:t>
            </a:r>
          </a:p>
          <a:p>
            <a:r>
              <a:rPr lang="ru-RU" dirty="0" smtClean="0"/>
              <a:t>Рыжова Дарина</a:t>
            </a:r>
            <a:endParaRPr lang="uk-UA" dirty="0"/>
          </a:p>
        </p:txBody>
      </p:sp>
      <p:pic>
        <p:nvPicPr>
          <p:cNvPr id="1026" name="Picture 2" descr="C:\Users\Даша\Desktop\горый хру\45301710627973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143372" cy="288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аша\Desktop\горый хру\shop_items_catalog_image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ru-RU" sz="3600" dirty="0" err="1" smtClean="0"/>
              <a:t>Кристаллос</a:t>
            </a:r>
            <a:r>
              <a:rPr lang="ru-RU" sz="3600" dirty="0" smtClean="0"/>
              <a:t>» – лед</a:t>
            </a:r>
            <a:endParaRPr lang="uk-UA" sz="3600" dirty="0"/>
          </a:p>
        </p:txBody>
      </p:sp>
      <p:pic>
        <p:nvPicPr>
          <p:cNvPr id="2050" name="Picture 2" descr="C:\Users\Даша\Desktop\горый хру\18618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85752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аша\Desktop\горый хру\Kvarts.-Gornyiy-hrustal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30451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аша\Desktop\горый хру\QuartzWh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85751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аша\Desktop\горый хру\296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782" y="1214422"/>
            <a:ext cx="27302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аша\Desktop\горый хру\a66457e6288615822a4e9f1ae1b23638_1355047152_800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929066"/>
            <a:ext cx="2928958" cy="241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Общая характеристика: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Прозрачный</a:t>
            </a:r>
          </a:p>
          <a:p>
            <a:r>
              <a:rPr lang="uk-UA" dirty="0" smtClean="0"/>
              <a:t>Одна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разновидностей</a:t>
            </a:r>
            <a:r>
              <a:rPr lang="uk-UA" dirty="0" smtClean="0"/>
              <a:t> </a:t>
            </a:r>
            <a:r>
              <a:rPr lang="uk-UA" dirty="0" err="1" smtClean="0"/>
              <a:t>модификации</a:t>
            </a:r>
            <a:r>
              <a:rPr lang="uk-UA" dirty="0" smtClean="0"/>
              <a:t> </a:t>
            </a:r>
            <a:r>
              <a:rPr lang="uk-UA" dirty="0" err="1" smtClean="0"/>
              <a:t>кварца</a:t>
            </a:r>
            <a:r>
              <a:rPr lang="uk-UA" dirty="0" smtClean="0"/>
              <a:t> — </a:t>
            </a:r>
            <a:r>
              <a:rPr lang="uk-UA" dirty="0" smtClean="0"/>
              <a:t>SiO</a:t>
            </a:r>
            <a:r>
              <a:rPr lang="uk-UA" baseline="-25000" dirty="0" smtClean="0"/>
              <a:t>2</a:t>
            </a:r>
          </a:p>
          <a:p>
            <a:r>
              <a:rPr lang="en-US" dirty="0" smtClean="0"/>
              <a:t>t </a:t>
            </a:r>
            <a:r>
              <a:rPr lang="uk-UA" dirty="0" err="1" smtClean="0"/>
              <a:t>плавления</a:t>
            </a:r>
            <a:r>
              <a:rPr lang="uk-UA" dirty="0" smtClean="0"/>
              <a:t> - 1570 </a:t>
            </a:r>
            <a:r>
              <a:rPr lang="uk-UA" dirty="0" smtClean="0"/>
              <a:t>*С</a:t>
            </a:r>
          </a:p>
          <a:p>
            <a:r>
              <a:rPr lang="uk-UA" dirty="0" err="1" smtClean="0"/>
              <a:t>Плотность</a:t>
            </a:r>
            <a:r>
              <a:rPr lang="uk-UA" dirty="0" smtClean="0"/>
              <a:t> - 2,65 </a:t>
            </a:r>
            <a:r>
              <a:rPr lang="uk-UA" dirty="0" smtClean="0"/>
              <a:t>г/см3</a:t>
            </a:r>
          </a:p>
          <a:p>
            <a:r>
              <a:rPr lang="ru-RU" dirty="0" smtClean="0"/>
              <a:t>Твердость: 7 (по шкале </a:t>
            </a:r>
            <a:r>
              <a:rPr lang="ru-RU" dirty="0" err="1" smtClean="0"/>
              <a:t>Мооса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Абсолютная твердость = 100 </a:t>
            </a:r>
            <a:r>
              <a:rPr lang="ru-RU" sz="2800" i="1" dirty="0" smtClean="0">
                <a:solidFill>
                  <a:srgbClr val="002060"/>
                </a:solidFill>
              </a:rPr>
              <a:t>(алмаз = 1600)</a:t>
            </a:r>
          </a:p>
          <a:p>
            <a:r>
              <a:rPr lang="ru-RU" sz="2800" dirty="0" smtClean="0"/>
              <a:t>Шестигранная форма</a:t>
            </a:r>
            <a:endParaRPr lang="uk-UA" sz="2800" dirty="0" smtClean="0"/>
          </a:p>
          <a:p>
            <a:r>
              <a:rPr lang="ru-RU" sz="2800" dirty="0" smtClean="0"/>
              <a:t>Стеклянный, холодный блеск</a:t>
            </a:r>
          </a:p>
          <a:p>
            <a:r>
              <a:rPr lang="ru-RU" dirty="0" smtClean="0"/>
              <a:t>Стойкостью </a:t>
            </a:r>
            <a:r>
              <a:rPr lang="ru-RU" dirty="0" smtClean="0"/>
              <a:t>к химическому воздействию 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pPr algn="ctr"/>
            <a:r>
              <a:rPr lang="ru-RU" dirty="0" smtClean="0"/>
              <a:t>Нахождение: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29600" cy="5371166"/>
          </a:xfrm>
        </p:spPr>
        <p:txBody>
          <a:bodyPr numCol="2"/>
          <a:lstStyle/>
          <a:p>
            <a:r>
              <a:rPr lang="ru-RU" dirty="0" smtClean="0"/>
              <a:t>Одинокие кристаллы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Друзы</a:t>
            </a:r>
          </a:p>
        </p:txBody>
      </p:sp>
      <p:pic>
        <p:nvPicPr>
          <p:cNvPr id="3074" name="Picture 2" descr="C:\Users\Даша\Desktop\горый хру\Prozrachnyiy-bestsvetnyiy-kvarts-gornyiy-hrustal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04"/>
            <a:ext cx="20454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аша\Desktop\горый хру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аша\Desktop\горый хру\Kristall-gornogo-hrustalya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316863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Даша\Desktop\горый хру\185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857628"/>
            <a:ext cx="228600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Даша\Desktop\горый хру\0b0374dcae781bacfec6f38dfcf2375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071919"/>
            <a:ext cx="371477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Свойства горного хрусталя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Лечебные</a:t>
            </a:r>
          </a:p>
          <a:p>
            <a:r>
              <a:rPr lang="ru-RU" dirty="0" smtClean="0"/>
              <a:t>Магические</a:t>
            </a:r>
          </a:p>
          <a:p>
            <a:r>
              <a:rPr lang="ru-RU" dirty="0" smtClean="0"/>
              <a:t>Может служить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талисманом</a:t>
            </a:r>
            <a:endParaRPr lang="uk-UA" dirty="0"/>
          </a:p>
        </p:txBody>
      </p:sp>
      <p:pic>
        <p:nvPicPr>
          <p:cNvPr id="4098" name="Picture 2" descr="C:\Users\Даша\Desktop\горый хру\Kubok-iz-gornogo-hrustalya.-Mishtekskie-grobnitsyi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2488477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аша\Desktop\горый хру\1294589678_17757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360" y="1285860"/>
            <a:ext cx="221831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аша\Desktop\горый хру\shar_mag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00438"/>
            <a:ext cx="1928826" cy="25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аша\Desktop\горый хру\Hrustalnyiy-cherep-iz-Britanskogo-muzeya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285752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Даша\Desktop\горый хру\9.jpg"/>
          <p:cNvPicPr>
            <a:picLocks noChangeAspect="1" noChangeArrowheads="1"/>
          </p:cNvPicPr>
          <p:nvPr/>
        </p:nvPicPr>
        <p:blipFill>
          <a:blip r:embed="rId6"/>
          <a:srcRect l="10053" r="13544" b="14386"/>
          <a:stretch>
            <a:fillRect/>
          </a:stretch>
        </p:blipFill>
        <p:spPr bwMode="auto">
          <a:xfrm>
            <a:off x="3357554" y="3643314"/>
            <a:ext cx="3071834" cy="25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Применение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Техническое сырье для оптических приборов</a:t>
            </a:r>
          </a:p>
          <a:p>
            <a:r>
              <a:rPr lang="ru-RU" dirty="0" smtClean="0"/>
              <a:t>Для украшения интерьеров</a:t>
            </a:r>
          </a:p>
          <a:p>
            <a:r>
              <a:rPr lang="ru-RU" dirty="0" smtClean="0"/>
              <a:t>При изготовлении ювелирных изделий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Даша\Desktop\горый хру\stephendweckr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20574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аша\Desktop\горый хру\iojfv81t3w.jpg"/>
          <p:cNvPicPr>
            <a:picLocks noChangeAspect="1" noChangeArrowheads="1"/>
          </p:cNvPicPr>
          <p:nvPr/>
        </p:nvPicPr>
        <p:blipFill>
          <a:blip r:embed="rId3"/>
          <a:srcRect l="19694" t="19583" r="19056" b="14166"/>
          <a:stretch>
            <a:fillRect/>
          </a:stretch>
        </p:blipFill>
        <p:spPr bwMode="auto">
          <a:xfrm>
            <a:off x="0" y="4714884"/>
            <a:ext cx="207170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Даша\Desktop\горый хру\0b0343b82c190e04ea2fbc46e249267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2116" y="1928802"/>
            <a:ext cx="2061884" cy="315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Даша\Desktop\горый хру\175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857760"/>
            <a:ext cx="178591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Даша\Desktop\горый хру\1287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714620"/>
            <a:ext cx="3375049" cy="194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Даша\Desktop\горый хру\95137982_569faabcb4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906834"/>
            <a:ext cx="2213375" cy="295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481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uk-UA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хідна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</TotalTime>
  <Words>91</Words>
  <Application>Microsoft Office PowerPoint</Application>
  <PresentationFormat>Екран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Вихідна</vt:lpstr>
      <vt:lpstr>Горный хрусталь</vt:lpstr>
      <vt:lpstr>«Кристаллос» – лед</vt:lpstr>
      <vt:lpstr>Общая характеристика:</vt:lpstr>
      <vt:lpstr>Нахождение:</vt:lpstr>
      <vt:lpstr>Свойства горного хрусталя</vt:lpstr>
      <vt:lpstr>Применение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Горный хрусталь</dc:title>
  <dc:creator>Даша</dc:creator>
  <cp:lastModifiedBy>Даша</cp:lastModifiedBy>
  <cp:revision>10</cp:revision>
  <dcterms:created xsi:type="dcterms:W3CDTF">2014-02-18T20:09:07Z</dcterms:created>
  <dcterms:modified xsi:type="dcterms:W3CDTF">2014-02-18T21:46:18Z</dcterms:modified>
</cp:coreProperties>
</file>