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1" r:id="rId9"/>
    <p:sldId id="263" r:id="rId10"/>
    <p:sldId id="264" r:id="rId11"/>
    <p:sldId id="265" r:id="rId12"/>
    <p:sldId id="267" r:id="rId13"/>
    <p:sldId id="268" r:id="rId14"/>
    <p:sldId id="271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3"/>
            <a:ext cx="7743852" cy="20288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Астрономія — фундаментальна наука, яка вивчає об’єкти Всесвіту та Всесвіт у цілому</a:t>
            </a:r>
            <a:endParaRPr lang="uk-U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50057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                                                        </a:t>
            </a:r>
            <a:r>
              <a:rPr lang="uk-UA" dirty="0" smtClean="0">
                <a:solidFill>
                  <a:schemeClr val="bg1"/>
                </a:solidFill>
              </a:rPr>
              <a:t>Виконала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                           учениця </a:t>
            </a:r>
            <a:r>
              <a:rPr lang="uk-UA" dirty="0" smtClean="0">
                <a:solidFill>
                  <a:schemeClr val="bg1"/>
                </a:solidFill>
              </a:rPr>
              <a:t>11-А класу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                                                      Білоцерківської загальноосвітньої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                                  </a:t>
            </a:r>
            <a:r>
              <a:rPr lang="uk-UA" dirty="0" smtClean="0">
                <a:solidFill>
                  <a:schemeClr val="bg1"/>
                </a:solidFill>
              </a:rPr>
              <a:t>школи </a:t>
            </a:r>
            <a:r>
              <a:rPr lang="en-US" dirty="0" smtClean="0">
                <a:solidFill>
                  <a:schemeClr val="bg1"/>
                </a:solidFill>
              </a:rPr>
              <a:t>I-III </a:t>
            </a:r>
            <a:r>
              <a:rPr lang="uk-UA" dirty="0" smtClean="0">
                <a:solidFill>
                  <a:schemeClr val="bg1"/>
                </a:solidFill>
              </a:rPr>
              <a:t>ступенів №8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                          Кравчук </a:t>
            </a:r>
            <a:r>
              <a:rPr lang="uk-UA" dirty="0" smtClean="0">
                <a:solidFill>
                  <a:schemeClr val="bg1"/>
                </a:solidFill>
              </a:rPr>
              <a:t>Анастасія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Зародження астрономії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28736"/>
            <a:ext cx="8215370" cy="4786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Астрономія зароджувалася в різних куточках планети: у Межиріччі, Китаї, Єгипті - скрізь, де, усвідомивши себе, людина організовувала своє життя у певній спільноті. Ясна річ, у ті часи відповіді на питання про будову й походження навколишнього світу і про місце Землі у ньому люди давали на підставі своїх безпосередніх вражень та відчуттів. Тож не випадково склалось уявлення про те, що Земля нерухома і знаходиться в центрі світу. Як очевидний факт приймалося, що Сонце, Місяць і весь небосхил обертаються навколо неї.</a:t>
            </a:r>
            <a:endParaRPr lang="uk-U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Наукова картина світу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500306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Крім того, астрономія є однією з найголовніших наук, завдяки яким створюється наукова картина світу - система уявлень про найзагальніші закони будови і розвитку Всесвіту та його окремих частин. І ця наукова картина світу, більшою чи меншою мірою, стає елементом світогляду кожної людини.</a:t>
            </a:r>
            <a:endParaRPr lang="uk-U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71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карта Всесвіту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00108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Американські астрономи представили найдетальнішу карту Всесвіту в 3-D.Американские астрономи представили найбільшу і детальну тривимірну карту Всесвіту. Ця 3D-карта відображає космічні об'єкти такими, якими вони були 11 мільярдів років тому, враховуючи відстань, на якій вони знаходяться. Великомасштабна карта перенесла астрономів в епоху, коли ранні галактики формували перші великі скупчення. Вивчаючи отримані дані, фахівці розраховують прояснити природу темної енергії і виявити нові закономірності в розширенні Всесвіту. Ще на початку року ця ж група вчених з різних країн, які працюють в проекті «Слоуновскій цифровий огляд неба», склали найдетальнішу кольорову фотографію Всесвіту. Для того щоб переглянути її в повному дозволі, знадобиться близько 500 тисяч екранів високого дозволу. Знімок збирали з 10 мільйона фрагментів.</a:t>
            </a:r>
            <a:endParaRPr lang="uk-UA" sz="2400" dirty="0">
              <a:solidFill>
                <a:srgbClr val="FFFF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Основні завдання астрономії</a:t>
            </a:r>
            <a:endParaRPr lang="uk-U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00174"/>
            <a:ext cx="8358246" cy="4857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uk-UA" sz="2800" dirty="0" smtClean="0">
                <a:solidFill>
                  <a:srgbClr val="FFFF00"/>
                </a:solidFill>
              </a:rPr>
              <a:t>Основними завданнями астрономії є: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 smtClean="0">
                <a:solidFill>
                  <a:srgbClr val="FFFF00"/>
                </a:solidFill>
              </a:rPr>
              <a:t>Вивчення та пояснення видимих рухів небесних тіл, знаходження закономірностей і причин цих рухів.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 smtClean="0">
                <a:solidFill>
                  <a:srgbClr val="FFFF00"/>
                </a:solidFill>
              </a:rPr>
              <a:t>Вивчення будови небесних тіл, їх фізичних і хімічних властивостей, побудова моделей їх внутрішньої будови.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 smtClean="0">
                <a:solidFill>
                  <a:srgbClr val="FFFF00"/>
                </a:solidFill>
              </a:rPr>
              <a:t>Рішення проблем походження і розвитку небесних тіл і їх систем.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 smtClean="0">
                <a:solidFill>
                  <a:srgbClr val="FFFF00"/>
                </a:solidFill>
              </a:rPr>
              <a:t>Вивчення найбільш загальних властивостей Всесвіту, побудова теорії спостережуваної частини Всесвіту – Метагалактики.</a:t>
            </a:r>
            <a:endParaRPr lang="uk-U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42853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Радіотелескопи </a:t>
            </a:r>
            <a:r>
              <a:rPr lang="ru-RU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 інструменти, які використовуються астрономами</a:t>
            </a:r>
            <a:endParaRPr lang="ru-RU" sz="4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8670"/>
            <a:ext cx="9144000" cy="526297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FFFF00"/>
                </a:solidFill>
              </a:rPr>
              <a:t>Вирішення цих завдань потребує створення ефективних методів дослідження – як теоретичних, так і практичних. Перше завдання вирішується шляхом тривалих спостережень, початих ще в глибоку давнину, а також на основі законів механіки, відомих уже близько 300 років. Тому в цій галузі астрономії ми маємо в своєму розпорядженні найбільш багатою інформацією, особливо для порівняно близьких до Землі небесних тіл: Місяця, Сонця, планет, астероїдів і т. д.</a:t>
            </a:r>
          </a:p>
          <a:p>
            <a:endParaRPr lang="uk-UA" sz="1600" dirty="0" smtClean="0">
              <a:solidFill>
                <a:srgbClr val="FFFF00"/>
              </a:solidFill>
            </a:endParaRPr>
          </a:p>
          <a:p>
            <a:r>
              <a:rPr lang="uk-UA" sz="1600" dirty="0" smtClean="0">
                <a:solidFill>
                  <a:srgbClr val="FFFF00"/>
                </a:solidFill>
              </a:rPr>
              <a:t>Рішення другого завдання стало можливим у зв’язку з появою спектрального аналізу та фотографії. Вивчення фізичних властивостей небесних тіл почалося в другій половині XIX століття, а основних проблем – лише в останні роки.</a:t>
            </a:r>
          </a:p>
          <a:p>
            <a:endParaRPr lang="uk-UA" sz="1600" dirty="0" smtClean="0">
              <a:solidFill>
                <a:srgbClr val="FFFF00"/>
              </a:solidFill>
            </a:endParaRPr>
          </a:p>
          <a:p>
            <a:r>
              <a:rPr lang="uk-UA" sz="1600" dirty="0" smtClean="0">
                <a:solidFill>
                  <a:srgbClr val="FFFF00"/>
                </a:solidFill>
              </a:rPr>
              <a:t>Третє завдання вимагає накопичення спостережуваного матеріалу. В даний час таких даних ще недостатньо для точного опису процесу походження та розвитку небесних тіл і їх систем. Тому знання в цій області обмежуються тільки спільними міркуваннями і рядом більш-менш правдоподібних гіпотез.</a:t>
            </a:r>
          </a:p>
          <a:p>
            <a:endParaRPr lang="uk-UA" sz="1600" dirty="0" smtClean="0">
              <a:solidFill>
                <a:srgbClr val="FFFF00"/>
              </a:solidFill>
            </a:endParaRPr>
          </a:p>
          <a:p>
            <a:r>
              <a:rPr lang="uk-UA" sz="1600" dirty="0" smtClean="0">
                <a:solidFill>
                  <a:srgbClr val="FFFF00"/>
                </a:solidFill>
              </a:rPr>
              <a:t>Четверта задача є наймаштабнішою і найскладнішою. Практика показує, що для її вирішення вже недостатньо існуючих фізичних теорій. Необхідне створення більш загальної фізичної теорії, здатної описувати стан речовини і фізичні процеси при граничних значеннях щільності, температури, тиску. Для вирішення цього завдання потрібні спостережні дані в областях Всесвіту, що знаходяться на відстанях у кілька мільярдів світлових років. Сучасні технічні можливості не дозволяють детально досліджувати ці області. Тим не менш, це завдання зараз є найбільш актуальною і успішно вирішується астрономами низки країн, у тому числі і України.</a:t>
            </a:r>
            <a:endParaRPr lang="uk-UA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14300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uk-UA" sz="6000" dirty="0" smtClean="0">
                <a:latin typeface="Gungsuh" pitchFamily="18" charset="-127"/>
                <a:ea typeface="Gungsuh" pitchFamily="18" charset="-127"/>
                <a:cs typeface="Arial" pitchFamily="34" charset="0"/>
              </a:rPr>
              <a:t>Дякую за увагу</a:t>
            </a:r>
            <a:r>
              <a:rPr lang="uk-UA" sz="6000" dirty="0" smtClean="0">
                <a:latin typeface="Gungsuh" pitchFamily="18" charset="-127"/>
                <a:ea typeface="Gungsuh" pitchFamily="18" charset="-127"/>
              </a:rPr>
              <a:t>!</a:t>
            </a:r>
            <a:endParaRPr lang="ru-RU" sz="6000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357430"/>
            <a:ext cx="4786314" cy="285752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Астрономія (від грец. «астрон» — «зоря», «номос» — «закон») — наука про небесні світила, про закони їхнього руху, будови і розвитку, а також про будову і розвиток Всесвіту в цілому.</a:t>
            </a:r>
            <a:endParaRPr lang="uk-UA" sz="2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s571417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857364"/>
            <a:ext cx="2857520" cy="4239644"/>
          </a:xfrm>
        </p:spPr>
      </p:pic>
      <p:sp>
        <p:nvSpPr>
          <p:cNvPr id="5" name="Прямоугольник 4"/>
          <p:cNvSpPr/>
          <p:nvPr/>
        </p:nvSpPr>
        <p:spPr>
          <a:xfrm>
            <a:off x="3000364" y="571481"/>
            <a:ext cx="4143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Астрономія</a:t>
            </a:r>
            <a:endParaRPr lang="uk-UA" sz="4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Що вивчає астрономія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857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Астрономія вивчає всю сукупність небесних світил: планети та їхні супутники, комети і метеорні тіла, Сонце, зорі, зоряні скупчення, туманності, галактики, а також речовину та поля, які заповнюють простір між світилами.</a:t>
            </a:r>
            <a:endParaRPr lang="uk-UA" sz="28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hyper-telesc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286256"/>
            <a:ext cx="2393967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Спостереження за небесними тілами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57364"/>
            <a:ext cx="82153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Основа астрономії — спостереження. Вивчаючи потоки електромагнітних хвиль від небесних світил, астрономи не тільки змогли визначити відстані до них, дослідити фізичні умови в їхніх надрах, встановити хімічний склад їхніх атмосфер, з'ясувати внутрішню будову, але й накреслити шляхи їхньої еволюції впродовж мільярдів років.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297511_2012112322540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804170"/>
            <a:ext cx="2738440" cy="20538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758006" cy="1082660"/>
          </a:xfrm>
        </p:spPr>
        <p:txBody>
          <a:bodyPr/>
          <a:lstStyle/>
          <a:p>
            <a:r>
              <a:rPr lang="uk-UA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“Три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кити </a:t>
            </a:r>
            <a:r>
              <a:rPr lang="uk-UA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астрономії”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Можна сказати, що сучасна астрономія утримується на трьох «китах»: по-перше, це потужна світлоприймальна техніка, тобто телескопи з найрізноманітнішими допоміжними приладами та світлореєструвальними пристосуваннями; по-друге, вся сукупність законів, ідей і методів теоретичної фізики, встановлених і розроблених за останні триста років; по-третє, весь складний і різноманітний математичний апарат у поєднанні з можливостями сучасної обчислювальної техніки.</a:t>
            </a:r>
            <a:endParaRPr lang="uk-UA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0815_html_m76405a9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14422"/>
            <a:ext cx="5214942" cy="4485555"/>
          </a:xfrm>
        </p:spPr>
      </p:pic>
      <p:sp>
        <p:nvSpPr>
          <p:cNvPr id="6" name="Прямоугольник 5"/>
          <p:cNvSpPr/>
          <p:nvPr/>
        </p:nvSpPr>
        <p:spPr>
          <a:xfrm>
            <a:off x="1928794" y="214290"/>
            <a:ext cx="54003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“Три</a:t>
            </a:r>
            <a:r>
              <a:rPr lang="uk-UA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кити </a:t>
            </a:r>
            <a:r>
              <a:rPr lang="uk-UA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астрономії”</a:t>
            </a:r>
            <a:endParaRPr lang="ru-RU" sz="4400" dirty="0"/>
          </a:p>
        </p:txBody>
      </p:sp>
      <p:pic>
        <p:nvPicPr>
          <p:cNvPr id="5" name="Рисунок 4" descr="b888b97428a625c6e44e58a859a8dc96_8c34ca2c7ff426811f92d94a455fc8c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5935" y="2500282"/>
            <a:ext cx="5238065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Історія астрономії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00174"/>
            <a:ext cx="80010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Астрономія - одна з найдавніших наук. Перші астрономічні записи, знайдені в давньоєгипетських гробницях, датуються ХХІ-ХVII ст. до н. е. Так, відомо, що вже за 3000 років до н. е. єгипетські жерці за першою ранковою появою найяскравішої зорі земного зоряного неба </a:t>
            </a:r>
            <a:r>
              <a:rPr lang="uk-UA" sz="2800" dirty="0" err="1" smtClean="0">
                <a:solidFill>
                  <a:srgbClr val="FFFF00"/>
                </a:solidFill>
              </a:rPr>
              <a:t>Сіріус</a:t>
            </a:r>
            <a:r>
              <a:rPr lang="uk-UA" sz="2800" dirty="0" smtClean="0">
                <a:solidFill>
                  <a:srgbClr val="FFFF00"/>
                </a:solidFill>
              </a:rPr>
              <a:t> визначали час настання розливу річки Ніл. В давньому Китаї за 2000 років до н. е. видимі рухи Сонця та Місяця були так добре вивчені, що китайські астрономи передбачали настання сонячних та місячних затемнень.</a:t>
            </a:r>
            <a:endParaRPr lang="uk-U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Сучасна астрономія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357298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Сучасна астрономія є настільки розвиненою наукою, що поділяється на понад десять окремих дисциплін, в кожній з яких використовуються лише їй властиві методи досліджень, типи інструментів, поняттєвий апарат. Так, астрометрія розробляє методи вимірювання положень небесних світил і кутових відстаней між ними, вона ж розв'язує проблеми вимірювання часу. Небесна механіка з'ясовує динаміку руху небесних тіл. Астрофізика вивчає фізичну природу, хімічний склад і внутрішню будову зір. Зоряна астрономія досліджує будову нашої Галактики та інших зоряних систем. Питаннями походження і розвитку небесних тіл займається космогонія, а розвитком Всесвіту в цілому — космологія (від грец. «космос» — «Всесвіт», «гоне» — «походження», «логос» — «вчення»).</a:t>
            </a:r>
            <a:endParaRPr lang="uk-UA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6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1643074"/>
          </a:xfrm>
        </p:spPr>
        <p:txBody>
          <a:bodyPr>
            <a:noAutofit/>
          </a:bodyPr>
          <a:lstStyle/>
          <a:p>
            <a:r>
              <a:rPr lang="uk-UA" sz="4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Причини, що обумовили і стимулювали зародження і розвиток астрономії</a:t>
            </a:r>
            <a:endParaRPr lang="uk-UA" sz="4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357430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</a:t>
            </a:r>
            <a:r>
              <a:rPr lang="ru-RU" dirty="0" smtClean="0">
                <a:solidFill>
                  <a:srgbClr val="FFFF00"/>
                </a:solidFill>
              </a:rPr>
              <a:t>ри </a:t>
            </a:r>
            <a:r>
              <a:rPr lang="uk-UA" dirty="0" smtClean="0">
                <a:solidFill>
                  <a:srgbClr val="FFFF00"/>
                </a:solidFill>
              </a:rPr>
              <a:t>причини, що обумовили і стимулювали зародження і розвиток астрономії: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3071810"/>
            <a:ext cx="4071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400" i="1" dirty="0" smtClean="0">
                <a:solidFill>
                  <a:srgbClr val="FFFF00"/>
                </a:solidFill>
              </a:rPr>
              <a:t> Другим стимулом для ретельних спостережень зоряного неба, а загалом - для нагромадження астрономічних знань і розвитку астрономії, були астрологічні завбачення.</a:t>
            </a:r>
            <a:endParaRPr lang="uk-UA" sz="1400" i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4500570"/>
            <a:ext cx="58579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i="1" dirty="0" smtClean="0">
                <a:solidFill>
                  <a:srgbClr val="FFFF00"/>
                </a:solidFill>
              </a:rPr>
              <a:t> </a:t>
            </a:r>
            <a:r>
              <a:rPr lang="uk-UA" sz="1400" i="1" dirty="0" smtClean="0">
                <a:solidFill>
                  <a:srgbClr val="FFFF00"/>
                </a:solidFill>
              </a:rPr>
              <a:t>Третім, напевно, найголовнішим стимулом для розвитку астрономії було нестримне бажання людської думки проникнути в суть речей, усвідомити справжнє положення Землі й людини у Всесвіті, пізнати закони, за якими рухаються світила і які визначають їхнє народження, будову та подальший розвиток. Тобто астрономія задовольняла потребу людини в поясненні походження та розвитку навколишнього світу.</a:t>
            </a:r>
            <a:endParaRPr lang="uk-UA" sz="1400" i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07181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i="1" dirty="0" smtClean="0">
                <a:solidFill>
                  <a:srgbClr val="FFFF00"/>
                </a:solidFill>
              </a:rPr>
              <a:t> </a:t>
            </a:r>
            <a:r>
              <a:rPr lang="uk-UA" sz="1400" i="1" dirty="0" smtClean="0">
                <a:solidFill>
                  <a:srgbClr val="FFFF00"/>
                </a:solidFill>
              </a:rPr>
              <a:t>Перший і, безумовно, найдавніший стимул - це практичні потреби людей. Для первісних кочових племен, які займалися мисливством, дуже важливою обставиною було чергування темних безмісячних та світлих місячних ночей, що вимагало спостережень за зміною фаз Місяця.</a:t>
            </a:r>
            <a:endParaRPr lang="uk-UA" sz="14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1218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Астрономія — фундаментальна наука, яка вивчає об’єкти Всесвіту та Всесвіт у цілому</vt:lpstr>
      <vt:lpstr>Астрономія (від грец. «астрон» — «зоря», «номос» — «закон») — наука про небесні світила, про закони їхнього руху, будови і розвитку, а також про будову і розвиток Всесвіту в цілому.</vt:lpstr>
      <vt:lpstr>Що вивчає астрономія</vt:lpstr>
      <vt:lpstr>Спостереження за небесними тілами</vt:lpstr>
      <vt:lpstr>“Три кити астрономії”</vt:lpstr>
      <vt:lpstr>Слайд 6</vt:lpstr>
      <vt:lpstr>Історія астрономії</vt:lpstr>
      <vt:lpstr>Сучасна астрономія</vt:lpstr>
      <vt:lpstr>Причини, що обумовили і стимулювали зародження і розвиток астрономії</vt:lpstr>
      <vt:lpstr>Зародження астрономії</vt:lpstr>
      <vt:lpstr>Наукова картина світу</vt:lpstr>
      <vt:lpstr>3D карта Всесвіту</vt:lpstr>
      <vt:lpstr>Основні завдання астрономії</vt:lpstr>
      <vt:lpstr>Слайд 14</vt:lpstr>
      <vt:lpstr>Слайд 15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Астрономія — фундаментальна наука, яка вивчає об’єкти Всесвіту та Всесвіт у цілому</dc:title>
  <dc:creator>COMP</dc:creator>
  <cp:lastModifiedBy>COMP</cp:lastModifiedBy>
  <cp:revision>18</cp:revision>
  <dcterms:created xsi:type="dcterms:W3CDTF">2013-11-25T15:06:50Z</dcterms:created>
  <dcterms:modified xsi:type="dcterms:W3CDTF">2013-11-25T18:05:22Z</dcterms:modified>
</cp:coreProperties>
</file>