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41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DD0EE-B777-46B0-BBFE-19AA7E6F59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EAAEA-2DDD-4A90-9698-BFDA93772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6B594-DCD6-4E51-B22C-4CFA8A4F6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375FB-5C55-492E-841F-0E1E41B303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4D268-0877-496C-ABE2-9BE0F4A55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B6398-77BD-4F12-B3F2-C75F74974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10FC0-4E2E-4B1B-984A-C294A7701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854F2-FF8E-4765-9AD5-6339AF0D6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661F5-9689-47D7-8226-41848BF5A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E37ED-70EC-42DC-96DC-E2C4D57797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EE114-F15B-46B3-AAFC-69CD2D19A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E08DA-0300-4BE6-9D85-ABD7DCFE5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75B52-3AFD-490E-A991-82EB18258B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0DB0E-318B-4227-9AC4-8BE0600F9B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F38E9-15A6-422A-B5F3-4DB1B7039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4DBC-CCEB-4C2C-BBA2-E384A5339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9B6A7-06E7-44E9-A357-52789AD42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306BC-01DC-4F10-AB0F-A1F798957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81CAC-E424-4B09-9B6F-D1A5005EF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E0D5E-BAEF-42B3-A140-9373FD87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E0BB1-B843-4472-9D2B-752818EB6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95BEC-0419-4F14-8D73-5ED04ECA6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1CED0-26D9-453B-9416-526296E493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3511C-F53A-49DF-95C4-7CABC0006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CD2B1-90AD-49AB-A14A-B35E2544A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4018E-2FB2-4509-971A-A1E9E0966E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A0DA6-DCA8-4695-A376-779D06F0B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A8DAF-9981-4CBC-8493-FD37FBCCE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04A4A-D9D8-4F7B-A0D8-8ECD0B333F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DAB7-EAA4-48BC-90B9-E760513E0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089C2-5F05-4042-83DF-6F7026DF1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19B40-E614-4BD6-88F7-892DC9A0E1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C185-1EA8-47EB-8FB7-02537C025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620FD-D3DA-4CAB-8DED-8B8E22FD3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555B5-D6DE-4699-B816-E8C0410352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8DA4C-5B45-4C1A-AB49-1CE64D449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D9E31-5393-4A4D-B3D6-EC5733AD3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4E206-09CC-4B1B-9043-3F6BADC58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5C7CE-CD9F-4341-87A0-9E3F19B61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0B053-8596-4D36-953F-BB9BFD3E7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0ED26-2D0C-4D5C-AD5D-4F5A01F74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D7974-12C6-433B-AE8D-27953F3D65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4202-BB73-4BBA-8B1F-267633E937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F0A72-04FC-4184-B5D0-CBB5C3897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DE2F1-26AD-4104-8CF2-D822968ED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4488A-2B3A-486F-A450-EFCB37933B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8DC47-EA71-4C80-A14D-1412DA507A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691D4-4321-4AC4-A92B-5DBBBCC61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93951-20C9-47A5-89C4-8104DA90CF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83716-6605-41FE-AC17-A5EA5A455F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80A15-F075-4817-AD78-EB7608C53F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E3909-3CF7-4D10-8280-ED24F23B8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E4D5A-D267-4659-94D5-9196DF587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FB6D3-0188-42F0-851A-755A784101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D4C3E-0D33-48F9-B5EF-914A14EDB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1975B-555C-442D-9D20-F2B4A34642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593D9-F92A-4413-BA0E-7C149A8882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189E4-8747-45FF-9E21-0655FDACFE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CB92B-4021-4FD2-A307-F9D85A160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9FC73-4CCF-4B8C-8ECB-195FB9223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4D7AB-A329-4C16-853F-9CED6392A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889EB-9BEF-4E55-B379-573C87BD1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E0413-8ABF-4F72-B529-781A2823A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16412-033B-4FF1-8846-E6C4E3B13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14A13-E60E-4A87-A006-EE7D9A157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31775-B371-40DA-A81A-B5EE5FF0B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026EE-7D9D-4F5F-B820-75CF56C74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F8926-FDA8-4E56-A39A-ED254B9F0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A0D6B-B49F-4CA4-A43B-43CEFF2C28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E2E86-57B1-4FF6-A169-EA9317444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C4FE0-31DD-4938-B929-7B42EDCB3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22707-2036-48D3-A919-CC542880E7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C3B88-CFD4-4402-B1C1-683ED49D0C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3473-DE1B-420D-B22B-D43A9C08F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506EC-390F-4739-85FD-8E97DC35C5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192CA-6165-4A63-8E19-8098BB871F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198D8-82F6-44BB-89AD-ACF32D29B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FB29D-CFB9-45D3-A55A-DF5C4D3FC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B34C7-C81A-4591-B30B-9B0C62745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2CE5D-F633-4BDE-AC43-9E48C32FF0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E4576-24C1-41B8-B2C8-00912BC881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100F7-50F0-4A14-B319-DFDC00F3F6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27C3F-CC94-4632-80EF-7D02DAB5B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A2443-8686-44B6-BF1D-98B8377926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40678-B011-4EE2-A0FB-FA868B26E7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31E12-60B3-4355-84A3-AC9016D3DA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9BCEF-638C-4135-BC0A-E4B53B278C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B907F-93FE-4C69-87A5-4AD8E023D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E846C-DE0D-400F-9D07-0A99119D9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0D9FD-BFB6-4D1E-BEAD-B1A8A295D9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3B1E3-4678-4B2D-9749-8C4016A72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A5891-7B05-4E10-979B-138EFFB095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FAC8B-FCB3-493C-837C-DAB27EDEAA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5C20-B9A8-41B3-A7C8-89DB0A2057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90E5-F1C4-423A-8209-3351C93275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D09F1-D132-4955-83B8-F062495E4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3CA9-C5D8-4D08-A256-030A4EDAA0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79CEE-D9F5-4FE7-9CE2-86E5E5AB5D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9B9B8-03BF-4E2B-A0B6-6B6F53DF3B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6C97A-30B8-4820-9956-D202330C62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CB31C-E13C-4CC9-8BFE-9EF72EB3A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CE0F7-D987-4FBC-9AC2-50AE40FBEF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D2A7D-0F64-4B4F-9480-DDE28EE1B3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AEF00-4CAB-40DC-B25C-276128B52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A0A6C-3766-47CA-A99D-1AE29E204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E7BF8-48B8-4A5C-BC35-E1BFB5BF5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DDCE5-6C49-40A1-A1A3-7B9797658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C134A-53C4-4A2F-BFA8-E10239F68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F60C1-63B2-4B0A-B80A-C3A590DB8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1574B-B396-49A1-881D-31FB62318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7C7F2-89FF-4701-8141-F1730B2C3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366A4-481A-471F-9D2D-D4AB9B68D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4698C-AE48-487B-85F6-2795A44DE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4DDD8-6A6E-403E-B8A8-0327FF2C0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D2EDD-CC6C-4874-8C12-4F4140970F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7B256-C6FD-4FCB-B1D6-B405F4ADB4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8BA9A-D5E0-4185-850C-47EE8FAE5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9AACA-1C33-4514-BEDF-729519259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B2A44-7963-4692-89A2-E5545EC8E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695ED-7CA7-4F25-930C-C52E68609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C0028-3869-46DA-9125-7AB2FA2CE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5B351-8C94-45FC-AD52-06D32CB645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856E5-2194-46B9-BDD9-5443A8D675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64FCE-0BE0-4330-9B83-D17CD3510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3493E-877C-4176-B6DE-B5DD7462D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03270-B5DA-4185-BD42-F8462187B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5F98B-ADBF-4D20-8DD1-4EDE9A98FA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D34E9-C057-4168-A8AB-753FAF0C3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2E5D4-7C5D-4E9A-99DC-939643BE9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6D13C-7C77-4AFD-89BE-FB9DC6667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0C8D2-C6EE-4B10-8B67-8151F86E8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E30B8-EDFD-47C6-BB2F-306965E8D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6B42E-6577-4710-8DB0-4882F43DBC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63AD0-B63C-41C7-A0A7-C2FA8645DE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361AE-F3F6-4AA8-A0A5-375806384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14417-F7C6-4ADC-A55E-513BADF28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4BF2F-13A4-40CA-BD30-82C4D174DF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33C2E-6F5C-4EC0-95D4-69F9F6168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AD00B-82A2-45AD-8213-2B00FCA74F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043D1-AF74-4C48-8CFC-8EE612DA4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176EF-CE36-4FAA-B7AB-29BC689D2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F9621-DDB8-41CC-A829-468BC4E13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20DBF-3510-40EA-B4FD-9A35EE294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C6C2A-A304-4D0D-A7B0-B47335569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C5F64-F56E-4E91-B7A0-BDBE0D49B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562F3-25F0-4640-A19D-C1CCD26D1E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F033E-CCD5-49DB-A6AA-13BDFBCFF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8C71C-9F0C-4FB7-A737-E97B175A44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476C-2BCA-420C-BC60-45E2BE151F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3435E-32AE-4416-9E64-7F93D3A01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B00AF-373E-4A35-9745-24455BB84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5225D-7EF7-471B-BA6B-387DA7AF5F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51D69-6448-46C3-9909-EE1A262FB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CC0C5-7A6F-4423-92F1-93E08D881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D0F9D-0018-4162-A2B0-1A87EEE672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8C8CE-4C26-45FF-B520-F0D54D965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53A95-B5CF-4723-9070-E491737F1C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B7704-4F80-42E2-BF79-F0F0FF8DC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B4284-C242-48B7-9881-457990A6D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405FE-499A-42CF-888A-94CF8010B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A35F4-D4FD-4586-B4DB-E826B99DB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3085D-AB77-4B91-AC4B-48A92329C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434AC-F14E-43E7-8AF1-DBE4E446A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61DF1-5DA0-400A-9BE3-894F1309B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B021C-3C55-497E-9437-917F32ED7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9F244-E37B-47C0-A3AC-8F76D4B01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8E7B-66A5-4E35-B4EC-EF24BF701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7AAE1-ECC3-43A4-A342-1ED87D5BF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D4324-9A4D-466C-B1E4-AF9D742EF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8B457-1E74-4052-AD8C-0D95930DAB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A15D4-12BB-4388-9718-AF27E0F60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0D261-E588-483D-82B1-64813C355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C711C-58FE-4EB5-81A5-FDEDC39DB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E432D-D04F-4438-968F-E83ED52C6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13676-43A6-4993-A722-91D621180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1C4E6-B135-4B7A-832F-FD00BCD772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A24AD-A7E9-42F4-82A5-CFC84506DC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1245F-6D70-4368-AEE5-3D7E6F7FE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CCDCB-4969-4AD8-BE39-0651E142F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69E19-FDE5-42C6-90F7-17A45D486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117D8-1EA1-4D28-B668-6B7AAF286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CC094-BCAF-47E0-A566-04FBA1FA2E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A0EFE-803E-492D-ABA2-1DDF68291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D78F6-342B-41C1-A756-3F2539F93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E588A-555E-4DEE-8ED3-0155085287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29066-228B-46C0-8571-EEDB17E83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1CF2C-89B2-4860-89AF-62CEF20DB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1660D-2F75-4A9F-8A5B-58752C240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E1DEA-3A48-49EC-942A-D0CF620D0B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FC78C-7DF4-419F-9EF0-7FAAD183CB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448D4-3E4A-4528-8A60-DBC0821FE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0F0A8-7D3A-4FAD-B664-53C829BA40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1259B-3586-44D5-9D84-0A9F31143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55A2F-0B03-46B7-AA1D-CBB3ACCF5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5C1C-4364-459B-B94A-84E505F4A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847DF-4F08-4102-A300-B44B2EAAF2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F12E-9B15-489E-90D0-75CD98218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20D32-731F-42D5-8F73-5B87C39663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49498-F16C-4390-A05D-EE730DF852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56AEE-303C-4933-B530-BECD1BFD0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EB2A6-3F01-4071-9BCD-F6048F5B7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50459-7869-45DF-95B0-F800FCD0B7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9D44A-16A4-4ED1-902E-3ABCD8D02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97F53-D636-48FF-ADE2-807756BAA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F38E2-1DD1-46BC-AB63-BBF97FB750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8EDFD-9418-4E93-A401-1B0A3C049A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D784-4A2D-4509-92A1-B86DC7B50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7061A-1D47-4AC6-8640-7E4E33C3F4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091D0-913A-45E7-8F42-04B3C2DB3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A6F81-0963-42F9-A02A-F14F7C583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58B38-F01B-453B-8E8D-EFF468BF44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1D170-7CC6-412D-AE9D-15239CEE14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ABC8C-B160-44AB-A1F5-2984C1823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1547A-4BC7-4A19-9AB0-1DBD8735E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93C6E-450A-4F8A-84D9-95DF02ACC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81E87-5B61-40DF-95F1-11771B664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D35F5-D93D-4CCD-A074-AAD3BCF93F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A49EC-F78E-432A-9217-12577C791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181BB-0232-4CB8-9E2F-87210BA58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F3613-558A-42E5-A268-9E1EF8B7A9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9B27F-73E6-42F2-B9C0-955555C50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B3CC8-3690-4485-8BE0-59F2C0DCB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AC918-237D-47AA-AB2E-5E9D38A0A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C781F-0A0D-4BBA-81FF-6D15DFE6B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363E2-4120-47C3-94B2-F445AE486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E088F-4E2C-428E-AC38-4EB9D0E3C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0969-4BD0-4787-A49E-E6518EC54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61779-3579-4F01-ADBA-E4AECE88F5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DBE1B-1396-46B9-9498-C755FB398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9E1FE-7E57-4CFC-8EC7-C09B657168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CCD1F-E507-48F9-82EF-E439B03F2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E0368-12E6-4AD5-9C31-EB318BE68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F6B89-78CC-4E76-9084-5C8E84B526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7BBDB-3B91-4E24-8931-7F48DAA6A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1D09E-07E0-484F-956A-6F8EDC154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2A2E0-92E0-4A07-8567-14FA28B1C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146D-0FB6-441A-A905-DD2FBD437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B5DEB-10B9-4D49-AB54-BB5F0D8B87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31360-B2E3-4478-9AFD-3A170D7B1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275F-BF6A-446C-8029-E0D5563AFE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34670-B3E2-43FF-BA61-1390AACD92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5630F-F0C0-4D38-B608-5937859D1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744CD-7533-494C-837B-A0213D10B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BED17-3348-4B68-AD8A-D5FADEF5E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DB0E1-2199-4458-A2DF-1F7EE9D08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75ABB-B986-46D2-8E66-C1D5453928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75545-E355-469F-B25F-8B3D91EE5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FF9E0-92B1-4738-8AA8-A20EB5FBB6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25FA9-AB1E-4812-A13A-01A5AC00B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C0B28-746D-4A48-A410-0C8B6D64A8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370CC-8F35-445C-9068-10C687489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F57BF-03B9-405F-BF48-31A6838975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8A560-0C7D-4FC5-A18D-C03B5EA617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3D5F6-7B15-41AC-8007-D9867BD1C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E0754-3880-402F-9CB9-E78A81497D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1DA1-92C1-4190-A343-4130F997A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923E0-BF28-45CC-8E59-3394CA972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2C023-FC7B-4519-8618-954493705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3C324-2CE7-47A7-AF9A-EBC622A00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25D9E-4112-473B-B794-8A9B6625D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9BA20-93FB-496C-BFA5-91D37B286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FCC36-2968-41FF-9CFD-5B366ADB13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18668-77AC-4FB5-9196-13B72E2C4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D527F-1C9A-485B-9D83-88862F9CEA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517CBF-38E5-47E0-9AB5-70B523BF6B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CE3091-B3C9-4F03-B63B-C1556A3B78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D66758-6DC1-4A33-894E-CD684B9C83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81E1FD-675D-4DE8-8ADF-9AA3FCED48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3BE85A-1859-4B2A-A0B9-1DBF36522E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A05AA5-B8ED-4094-91E5-13B1E77D455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3581A8-CF80-4206-9096-C1FAF286F5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F0A92D-EBF7-48F7-A9BC-AE75602A5F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CFBD6F8-DA67-4561-983B-E9AE6AFDED6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794C8B-46F1-4B67-B0F5-DA796DB22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68F533-79B9-4575-AA37-8EC02110DB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B15C2E-DFC3-4180-8B6F-55E88E3C6C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031E82-42C3-45CA-AD9F-814806FD0D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5860C8-D63D-40D0-9B70-FCC7D0146E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B87674-95A2-468C-A3A1-61C0E5992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BAA3C-AE64-4394-8ADB-AAEC6A7BFB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BBA979-869E-4FF6-8E02-ACEAE2F40D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C69425-713D-4960-8D75-891A6613D2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6F3453-38AD-4CF9-9E31-AEE09F61D5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3A35CA-CA43-4E60-A577-B47BCDA20D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0E6C02-BBB8-427E-AD73-ACA510EF5A6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7759C3-DCB8-4860-BB1D-A4A0AE06A1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8A22CA-0C2E-4876-8846-4C3FD830AB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C7CC77-74BF-4EC2-A14B-DBB9F845F57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96D498-5BE3-463A-80E7-F9B6C55100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4519FD-C58E-4D9C-A3F9-0CD6DEA798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8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Кинематограф </a:t>
            </a:r>
            <a:r>
              <a:rPr lang="en-US" sz="5400" dirty="0" smtClean="0"/>
              <a:t>XX </a:t>
            </a:r>
            <a:r>
              <a:rPr lang="ru-RU" sz="5400" dirty="0" smtClean="0"/>
              <a:t>ст.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293096"/>
            <a:ext cx="4280520" cy="1752600"/>
          </a:xfrm>
        </p:spPr>
        <p:txBody>
          <a:bodyPr/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 ученица 10 класса </a:t>
            </a:r>
          </a:p>
          <a:p>
            <a:r>
              <a:rPr lang="ru-RU" dirty="0" smtClean="0"/>
              <a:t>Нетребко Галина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Рождение звукового кино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4017640" cy="506916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  6 октября 1927 « Уорнер </a:t>
            </a:r>
            <a:r>
              <a:rPr lang="ru-RU" dirty="0" err="1" smtClean="0"/>
              <a:t>бразерс</a:t>
            </a:r>
            <a:r>
              <a:rPr lang="ru-RU" dirty="0" smtClean="0"/>
              <a:t> » выпускает звуковой фильм «Певец джаза».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Эта дата считается Днем Рождения звукового кино. </a:t>
            </a:r>
          </a:p>
          <a:p>
            <a:endParaRPr lang="ru-RU" dirty="0"/>
          </a:p>
        </p:txBody>
      </p:sp>
      <p:pic>
        <p:nvPicPr>
          <p:cNvPr id="4" name="Picture 5" descr="wblogogz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7653" y="1086363"/>
            <a:ext cx="3301692" cy="2201128"/>
          </a:xfrm>
          <a:prstGeom prst="rect">
            <a:avLst/>
          </a:prstGeom>
          <a:noFill/>
        </p:spPr>
      </p:pic>
      <p:pic>
        <p:nvPicPr>
          <p:cNvPr id="340994" name="Picture 2" descr="http://www.kino-teatr.ru/movie/poster/41402/32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56992"/>
            <a:ext cx="2304256" cy="329508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Цветное кино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24744"/>
            <a:ext cx="7315200" cy="223224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i="1" dirty="0" smtClean="0"/>
              <a:t>     В 1934 году вышел первый «полноценно цветной» короткометражный фильм под названием «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Cucaracha</a:t>
            </a:r>
            <a:r>
              <a:rPr lang="ru-RU" sz="2000" i="1" dirty="0" smtClean="0"/>
              <a:t>» 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/>
              <a:t>     В 1935 году вышел первый полнометражный цветной фильм   «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Бекки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Шарп</a:t>
            </a:r>
            <a:r>
              <a:rPr lang="ru-RU" sz="2000" i="1" dirty="0" smtClean="0"/>
              <a:t>». Этот год и принято считать годом появления цветного кино.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la-cucaracha-movie-poster-10201995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6489">
            <a:off x="6540158" y="3120023"/>
            <a:ext cx="2444495" cy="3618193"/>
          </a:xfrm>
          <a:prstGeom prst="rect">
            <a:avLst/>
          </a:prstGeom>
          <a:noFill/>
        </p:spPr>
      </p:pic>
      <p:pic>
        <p:nvPicPr>
          <p:cNvPr id="5" name="Picture 5" descr="0157913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6684">
            <a:off x="711708" y="3395491"/>
            <a:ext cx="2283545" cy="3248756"/>
          </a:xfrm>
          <a:prstGeom prst="rect">
            <a:avLst/>
          </a:prstGeom>
          <a:noFill/>
        </p:spPr>
      </p:pic>
      <p:pic>
        <p:nvPicPr>
          <p:cNvPr id="6" name="Picture 4" descr="Бекки Шар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284984"/>
            <a:ext cx="2376264" cy="321046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bg1"/>
                </a:solidFill>
              </a:rPr>
              <a:t>«</a:t>
            </a:r>
            <a:r>
              <a:rPr lang="ru-RU" sz="5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Унесённые ветром»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В1939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г. в США был снят один из первых цветных фильмов, завоевавший огромную популярность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Унесённые ветром»</a:t>
            </a:r>
          </a:p>
          <a:p>
            <a:pPr>
              <a:buNone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3042" name="Picture 2" descr="http://pictures.plitkar.com.ua/files/2013/02/13/post-408240-1313777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4381500" cy="2886076"/>
          </a:xfrm>
          <a:prstGeom prst="rect">
            <a:avLst/>
          </a:prstGeom>
          <a:noFill/>
        </p:spPr>
      </p:pic>
      <p:pic>
        <p:nvPicPr>
          <p:cNvPr id="343046" name="Picture 6" descr="http://fotki.ykt.ru/albums/userpics/34019/1321849359_faeab15935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104456" cy="289877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3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«Золотой век Голливуда»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340768"/>
            <a:ext cx="73152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 smtClean="0"/>
              <a:t>    За этот период выпустили 7 500 полнометражных картин. Среди них огромную популярность приобрели фильмы с участием совсем юных звезд вроде</a:t>
            </a:r>
          </a:p>
          <a:p>
            <a:pPr>
              <a:buFont typeface="Wingdings" pitchFamily="2" charset="2"/>
              <a:buNone/>
            </a:pPr>
            <a:endParaRPr lang="ru-RU" sz="2400" dirty="0" smtClean="0"/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   </a:t>
            </a:r>
          </a:p>
          <a:p>
            <a:pPr>
              <a:buFont typeface="Wingdings" pitchFamily="2" charset="2"/>
              <a:buNone/>
            </a:pPr>
            <a:endParaRPr lang="ru-RU" sz="2400" dirty="0"/>
          </a:p>
          <a:p>
            <a:pPr>
              <a:buFont typeface="Wingdings" pitchFamily="2" charset="2"/>
              <a:buNone/>
            </a:pPr>
            <a:endParaRPr lang="ru-RU" sz="2400" dirty="0" smtClean="0"/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   </a:t>
            </a:r>
            <a:r>
              <a:rPr lang="ru-RU" sz="2400" dirty="0" err="1" smtClean="0"/>
              <a:t>Ширли</a:t>
            </a:r>
            <a:r>
              <a:rPr lang="ru-RU" sz="2400" dirty="0" smtClean="0"/>
              <a:t> Темпл</a:t>
            </a:r>
            <a:endParaRPr lang="ru-RU" sz="2400" dirty="0"/>
          </a:p>
          <a:p>
            <a:pPr>
              <a:buFont typeface="Wingdings" pitchFamily="2" charset="2"/>
              <a:buNone/>
            </a:pPr>
            <a:r>
              <a:rPr lang="ru-RU" sz="2000" dirty="0" smtClean="0"/>
              <a:t>                                         </a:t>
            </a:r>
            <a:r>
              <a:rPr lang="ru-RU" sz="2000" dirty="0" err="1" smtClean="0"/>
              <a:t>Фредди</a:t>
            </a:r>
            <a:r>
              <a:rPr lang="ru-RU" sz="2000" dirty="0" smtClean="0"/>
              <a:t> </a:t>
            </a:r>
            <a:r>
              <a:rPr lang="ru-RU" sz="2000" dirty="0" err="1" smtClean="0"/>
              <a:t>Бартоломью</a:t>
            </a:r>
            <a:r>
              <a:rPr lang="ru-RU" sz="2000" dirty="0" smtClean="0"/>
              <a:t>    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/>
              <a:t>                                                                                  Микки </a:t>
            </a:r>
            <a:r>
              <a:rPr lang="ru-RU" sz="2000" dirty="0" err="1" smtClean="0"/>
              <a:t>Руни</a:t>
            </a:r>
            <a:endParaRPr lang="ru-RU" sz="2000" dirty="0" smtClean="0"/>
          </a:p>
          <a:p>
            <a:pPr>
              <a:buFont typeface="Wingdings" pitchFamily="2" charset="2"/>
              <a:buNone/>
            </a:pPr>
            <a:endParaRPr lang="ru-RU" sz="2400" dirty="0" smtClean="0"/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  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                         </a:t>
            </a:r>
            <a:r>
              <a:rPr lang="ru-RU" sz="2000" dirty="0" smtClean="0"/>
              <a:t>Джуди </a:t>
            </a:r>
            <a:r>
              <a:rPr lang="ru-RU" sz="2000" dirty="0" err="1" smtClean="0"/>
              <a:t>Гарланд</a:t>
            </a:r>
            <a:r>
              <a:rPr lang="ru-RU" sz="1800" dirty="0" smtClean="0"/>
              <a:t>,                       </a:t>
            </a:r>
            <a:r>
              <a:rPr lang="ru-RU" sz="2000" dirty="0" smtClean="0"/>
              <a:t>Дины </a:t>
            </a:r>
            <a:r>
              <a:rPr lang="ru-RU" sz="2000" dirty="0" err="1" smtClean="0"/>
              <a:t>Дурбин</a:t>
            </a:r>
            <a:endParaRPr lang="ru-RU" sz="2400" dirty="0" smtClean="0"/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Picture 6" descr="temple_shirley_320x2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2456500" cy="1888236"/>
          </a:xfrm>
          <a:prstGeom prst="rect">
            <a:avLst/>
          </a:prstGeom>
          <a:noFill/>
        </p:spPr>
      </p:pic>
      <p:pic>
        <p:nvPicPr>
          <p:cNvPr id="345092" name="Picture 4" descr="http://www.kinonews.ru/insimgs/persimg/persimg8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20888"/>
            <a:ext cx="1440160" cy="2160240"/>
          </a:xfrm>
          <a:prstGeom prst="rect">
            <a:avLst/>
          </a:prstGeom>
          <a:noFill/>
        </p:spPr>
      </p:pic>
      <p:pic>
        <p:nvPicPr>
          <p:cNvPr id="7" name="Picture 8" descr="66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348880"/>
            <a:ext cx="1608507" cy="2547700"/>
          </a:xfrm>
          <a:prstGeom prst="rect">
            <a:avLst/>
          </a:prstGeom>
          <a:noFill/>
        </p:spPr>
      </p:pic>
      <p:pic>
        <p:nvPicPr>
          <p:cNvPr id="345094" name="Picture 6" descr="http://f2.foto.rambler.ru/preview/r/557x768/431de6ee-2101-1442-81de-4c1ba0dee301/%D0%94%D0%B6%D1%83%D0%B4%D0%B8_%D0%93%D0%B0%D1%80%D0%BB%D0%B0%D0%BD%D0%B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574427"/>
            <a:ext cx="1656184" cy="2283573"/>
          </a:xfrm>
          <a:prstGeom prst="rect">
            <a:avLst/>
          </a:prstGeom>
          <a:noFill/>
        </p:spPr>
      </p:pic>
      <p:pic>
        <p:nvPicPr>
          <p:cNvPr id="345096" name="Picture 8" descr="http://www.kino-teatr.ru/acter/foto/hollywood/638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857749"/>
            <a:ext cx="1428750" cy="200025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Современное кино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4089648" cy="4525963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Последние, самые значительные нововведения в кино связаны с началом широкого использования компьютерной графики, причём отнюдь не только в тех случаях и сценах, где изобразить что-то обычными средствами затруднительно, но и практически везде. </a:t>
            </a:r>
            <a:endParaRPr lang="ru-RU" sz="2400" dirty="0"/>
          </a:p>
        </p:txBody>
      </p:sp>
      <p:pic>
        <p:nvPicPr>
          <p:cNvPr id="346114" name="Picture 2" descr="http://db2.stb.s-msn.com/i/D1/123115CFA96F34CD2D2AC4C8719854_h498_w598_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860254" cy="21237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40152" y="3501008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«Мстители»</a:t>
            </a:r>
            <a:endParaRPr lang="ru-RU" dirty="0"/>
          </a:p>
        </p:txBody>
      </p:sp>
      <p:pic>
        <p:nvPicPr>
          <p:cNvPr id="346116" name="Picture 4" descr="http://cs402823.vk.me/v402823611/6057/HEL-N7EC1p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3987696" cy="22399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84168" y="6488668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«Доктор </a:t>
            </a:r>
            <a:r>
              <a:rPr lang="ru-RU" dirty="0" smtClean="0"/>
              <a:t>Кто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46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Рождение кинематографа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925144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  История кино начинается в 19 веке.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  Были сделаны десятки попыток создать системы записи и воспроизведения   движущихся изображений.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  В результате, признанными изобретателями кинематографа стали французы, братья 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Луи и Огюст Люмьеры. </a:t>
            </a:r>
            <a:endParaRPr lang="ru-RU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  1895 год- первая публичная демонстрация в Париже.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  28 декабря 1895 год- считается День Рождения кино( состоялся 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первый коммерческий показ</a:t>
            </a:r>
            <a:r>
              <a:rPr lang="ru-RU" sz="2800" dirty="0" smtClean="0"/>
              <a:t>).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4320480" cy="1143000"/>
          </a:xfrm>
        </p:spPr>
        <p:txBody>
          <a:bodyPr/>
          <a:lstStyle/>
          <a:p>
            <a:r>
              <a:rPr lang="ru-RU" dirty="0" smtClean="0"/>
              <a:t>Луи и Огюст Люмьеры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56792"/>
            <a:ext cx="4233664" cy="4925144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Аппаратура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Люмьеров оказалась очень удобной, с её помощью можно было легко снимать и демонстрировать фильмы на 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большом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 экране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и предопределило успех их изобретения. "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Кинематограф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(или "синематограф") - именно так называлось устройство Люмьеров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800" dirty="0"/>
          </a:p>
        </p:txBody>
      </p:sp>
      <p:pic>
        <p:nvPicPr>
          <p:cNvPr id="4" name="Picture 6" descr="220px-Fratelli_Lumi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0648"/>
            <a:ext cx="2880320" cy="388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in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89040"/>
            <a:ext cx="3048834" cy="281064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коммерческий киносеанс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Первым показом был "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Выход рабочих с фабрики</a:t>
            </a:r>
            <a:r>
              <a:rPr lang="ru-RU" sz="2800" dirty="0" smtClean="0"/>
              <a:t>".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   Однако наиболее популярным из этих роликов стал ролик под названием "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Прибытие поезда</a:t>
            </a:r>
            <a:r>
              <a:rPr lang="ru-RU" sz="2800" dirty="0" smtClean="0"/>
              <a:t>".</a:t>
            </a:r>
          </a:p>
          <a:p>
            <a:endParaRPr lang="ru-RU" dirty="0"/>
          </a:p>
        </p:txBody>
      </p:sp>
      <p:pic>
        <p:nvPicPr>
          <p:cNvPr id="1026" name="Picture 2" descr="кадр из фильма &quot;Прибытие поезда&quot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933056"/>
            <a:ext cx="4028208" cy="27096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5949280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кадр из фильма "Прибытие поезда"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Жизненные этапы кино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noaction"/>
              </a:rPr>
              <a:t>Немое кино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noaction"/>
              </a:rPr>
              <a:t>Звуковое кино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noaction"/>
              </a:rPr>
              <a:t>Цветное кино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noaction"/>
              </a:rPr>
              <a:t>Современное кино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немого кино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dirty="0" smtClean="0"/>
              <a:t>   Особенностью немых фильмов является                                                                      использование титров. Титры появились в кино не сразу. Выработался особый стиль 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 smtClean="0"/>
              <a:t>   общения со зрителем 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 smtClean="0"/>
              <a:t>   при помощи мимики и жестов.</a:t>
            </a:r>
          </a:p>
          <a:p>
            <a:pPr algn="ctr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336902" name="Picture 6" descr="http://www.gamer.ru/system/attached_images/images/000/470/993/original/starwars1.gif?13249814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05064"/>
            <a:ext cx="4257365" cy="2520280"/>
          </a:xfrm>
          <a:prstGeom prst="rect">
            <a:avLst/>
          </a:prstGeom>
          <a:noFill/>
        </p:spPr>
      </p:pic>
      <p:pic>
        <p:nvPicPr>
          <p:cNvPr id="7" name="Picture 4" descr="4630616scr_8925061_925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2816697" cy="275964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76672"/>
            <a:ext cx="4608512" cy="5976664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 smtClean="0"/>
              <a:t>В начале века типичная продолжительность фильма составляла 15 минут.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/>
              <a:t>    К 1910 появляется немало фильмов с продолжительностью около часа. 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/>
              <a:t>    В 1915 г. американец </a:t>
            </a:r>
            <a:r>
              <a:rPr lang="ru-RU" sz="2800" dirty="0" err="1" smtClean="0"/>
              <a:t>Гриффит</a:t>
            </a:r>
            <a:r>
              <a:rPr lang="ru-RU" sz="2800" dirty="0" smtClean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/>
              <a:t>   снимает фильм "Рождение нации"</a:t>
            </a:r>
          </a:p>
          <a:p>
            <a:pPr algn="ctr"/>
            <a:endParaRPr lang="ru-RU" sz="2800" dirty="0"/>
          </a:p>
        </p:txBody>
      </p:sp>
      <p:pic>
        <p:nvPicPr>
          <p:cNvPr id="4" name="Picture 4" descr="The-Birth-of-a-Nation3-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3438486" cy="458740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Расцвет немого кино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 smtClean="0"/>
              <a:t>    Наивысшего своего расцвета «немое» кино достигает к 20-м годам.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   В 1920-е одними из наиболее успешных из продукции американского кинематографа стали комедии с участием </a:t>
            </a:r>
            <a:r>
              <a:rPr lang="ru-RU" sz="2400" dirty="0" smtClean="0">
                <a:hlinkClick r:id="" action="ppaction://noaction"/>
              </a:rPr>
              <a:t>Чарли Чаплина</a:t>
            </a:r>
            <a:endParaRPr lang="ru-RU" sz="2400" dirty="0"/>
          </a:p>
        </p:txBody>
      </p:sp>
      <p:pic>
        <p:nvPicPr>
          <p:cNvPr id="4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3789040"/>
            <a:ext cx="3875769" cy="2847330"/>
          </a:xfrm>
          <a:prstGeom prst="rect">
            <a:avLst/>
          </a:prstGeom>
          <a:noFill/>
        </p:spPr>
      </p:pic>
      <p:pic>
        <p:nvPicPr>
          <p:cNvPr id="338946" name="Picture 2" descr="http://www.kinobezslov.ru/wp-content/uploads/7492c1f96d48af10da6cd78cf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Чарли Чаплин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412776"/>
            <a:ext cx="4176464" cy="495801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 smtClean="0"/>
              <a:t>    Сэр Чарльз Спенсер Чаплин, (16.04.1889 - 25.12.1977)- великий английский актер комедиант, снимающийся в немых фильмах. Чаплин стал одним из самых известных актеров, он лучше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   всего исполнял пантомимы</a:t>
            </a:r>
            <a:endParaRPr lang="ru-RU" sz="2400" dirty="0"/>
          </a:p>
        </p:txBody>
      </p:sp>
      <p:pic>
        <p:nvPicPr>
          <p:cNvPr id="4" name="Picture 4" descr="220px-Charlie_Chap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3600400" cy="450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quare bevel">
  <a:themeElements>
    <a:clrScheme name="square bevel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verticle ridges">
  <a:themeElements>
    <a:clrScheme name="verticle ridges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verticle rid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rticle ridg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colormaster">
  <a:themeElements>
    <a:clrScheme name="9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colormaster">
  <a:themeElements>
    <a:clrScheme name="10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colormaster">
  <a:themeElements>
    <a:clrScheme name="11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993366"/>
      </a:dk2>
      <a:lt2>
        <a:srgbClr val="FFCCCC"/>
      </a:lt2>
      <a:accent1>
        <a:srgbClr val="993366"/>
      </a:accent1>
      <a:accent2>
        <a:srgbClr val="FF9999"/>
      </a:accent2>
      <a:accent3>
        <a:srgbClr val="CAAD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9933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CAAD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9933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CAAD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199</Template>
  <TotalTime>163</TotalTime>
  <Words>447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27</vt:i4>
      </vt:variant>
      <vt:variant>
        <vt:lpstr>Заголовки слайдов</vt:lpstr>
      </vt:variant>
      <vt:variant>
        <vt:i4>14</vt:i4>
      </vt:variant>
    </vt:vector>
  </HeadingPairs>
  <TitlesOfParts>
    <vt:vector size="41" baseType="lpstr">
      <vt:lpstr>square bevel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verticle ridges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17_colormaster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25_colormaster</vt:lpstr>
      <vt:lpstr>Кинематограф XX ст.</vt:lpstr>
      <vt:lpstr>Рождение кинематографа</vt:lpstr>
      <vt:lpstr>Луи и Огюст Люмьеры</vt:lpstr>
      <vt:lpstr>Первый коммерческий киносеанс</vt:lpstr>
      <vt:lpstr>Жизненные этапы кино</vt:lpstr>
      <vt:lpstr>Особенности немого кино</vt:lpstr>
      <vt:lpstr>Слайд 7</vt:lpstr>
      <vt:lpstr>Расцвет немого кино</vt:lpstr>
      <vt:lpstr>Чарли Чаплин</vt:lpstr>
      <vt:lpstr> Рождение звукового кино</vt:lpstr>
      <vt:lpstr>Цветное кино</vt:lpstr>
      <vt:lpstr>«Унесённые ветром»</vt:lpstr>
      <vt:lpstr>«Золотой век Голливуда»</vt:lpstr>
      <vt:lpstr> Современное кино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Кинематограф XX ст.</dc:title>
  <dc:creator>User</dc:creator>
  <cp:lastModifiedBy>User</cp:lastModifiedBy>
  <cp:revision>16</cp:revision>
  <dcterms:created xsi:type="dcterms:W3CDTF">2013-05-12T13:54:30Z</dcterms:created>
  <dcterms:modified xsi:type="dcterms:W3CDTF">2013-05-13T12:12:09Z</dcterms:modified>
</cp:coreProperties>
</file>