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0" r:id="rId13"/>
    <p:sldId id="267" r:id="rId14"/>
    <p:sldId id="273" r:id="rId15"/>
    <p:sldId id="268" r:id="rId16"/>
    <p:sldId id="272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D172E2-3730-444E-98F8-62552426F20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6AFC324-904F-40CB-86EC-AFB3DCA30BC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ru.wikipedia.org/wiki/%D0%A1%D0%B8%D0%BC%D0%B2%D0%BE%D0%BB%D0%B8%D0%B7%D0%BC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s://ru.wikipedia.org/wiki/%D0%A0%D0%BE%D1%81%D1%81%D0%B8%D1%8F" TargetMode="External"/><Relationship Id="rId4" Type="http://schemas.openxmlformats.org/officeDocument/2006/relationships/hyperlink" Target="https://ru.wikipedia.org/wiki/XX_%D0%B2%D0%B5%D0%B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soch.com/chto-takoe-simvolizm-na-primere-rannej-shkoloj-russkogo-modernizma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stsoch.com/simvolizm-napravlenie-v-iskusstve-voznikshee-na-rubezhe-xx-stoletiy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Серебряный век как культурно-историческая эпоха. Сосуществование различных идеологических и эстетических концепций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02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262778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err="1" smtClean="0"/>
              <a:t>Ф.Сологуб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20688"/>
            <a:ext cx="251286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/>
              <a:t>М.Кузмин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4" descr="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9404"/>
            <a:ext cx="3318725" cy="4201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В библиотеке имени Горького пройдет фестиваль &quot;Печать Антино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6747"/>
            <a:ext cx="3592987" cy="4201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57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алинка\ааавк\картинки 2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056042"/>
            <a:ext cx="7272808" cy="47459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/>
              <a:t>Символизм</a:t>
            </a:r>
            <a:r>
              <a:rPr lang="ru-RU" sz="2400" dirty="0"/>
              <a:t> пытался создать новую философию культуры, стремился, пройдя мучительный период переоценки ценностей, выработать новое универсальное мировоззрение. Преодолев крайности индивидуализма и субъективизма, символисты на заре нового века по-новому поставили вопрос об общественной роли художника, начали движение к созданию таких форм искусства, переживание которых могло бы вновь объединить людей. При внешних проявлениях элитарности и формализма символизм сумел на практике наполнить работу с художественной формой новой содержательностью и, главное, </a:t>
            </a:r>
            <a:r>
              <a:rPr lang="ru-RU" sz="2400" b="1" dirty="0"/>
              <a:t>сделать искусство более личностным, </a:t>
            </a:r>
            <a:r>
              <a:rPr lang="ru-RU" sz="2400" b="1" dirty="0" err="1"/>
              <a:t>персоналистичным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74168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Акмеи́зм</a:t>
            </a:r>
            <a:r>
              <a:rPr lang="ru-RU" dirty="0" smtClean="0"/>
              <a:t>— литературное течение, противостоящее </a:t>
            </a:r>
            <a:r>
              <a:rPr lang="ru-RU" dirty="0" smtClean="0">
                <a:hlinkClick r:id="rId3" tooltip="Символизм"/>
              </a:rPr>
              <a:t>символизму</a:t>
            </a:r>
            <a:r>
              <a:rPr lang="ru-RU" dirty="0" smtClean="0"/>
              <a:t> и возникшее в начале </a:t>
            </a:r>
            <a:r>
              <a:rPr lang="ru-RU" dirty="0" smtClean="0">
                <a:hlinkClick r:id="rId4" tooltip="XX век"/>
              </a:rPr>
              <a:t>XX века</a:t>
            </a:r>
            <a:r>
              <a:rPr lang="ru-RU" dirty="0" smtClean="0"/>
              <a:t> в </a:t>
            </a:r>
            <a:r>
              <a:rPr lang="ru-RU" dirty="0" smtClean="0">
                <a:hlinkClick r:id="rId5" tooltip="Россия"/>
              </a:rPr>
              <a:t>России</a:t>
            </a:r>
            <a:r>
              <a:rPr lang="ru-RU" dirty="0" smtClean="0"/>
              <a:t>. Акмеисты провозглашали материальность, предметность тематики и образов, точность слова.</a:t>
            </a:r>
            <a:endParaRPr lang="ru-RU" dirty="0"/>
          </a:p>
        </p:txBody>
      </p:sp>
      <p:pic>
        <p:nvPicPr>
          <p:cNvPr id="10242" name="Picture 2" descr="Дневник bogolepet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2752964" cy="43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236327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Н. С. Гумилёв</a:t>
            </a:r>
          </a:p>
        </p:txBody>
      </p:sp>
      <p:pic>
        <p:nvPicPr>
          <p:cNvPr id="10244" name="Picture 4" descr="Молодеж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7"/>
            <a:ext cx="2808312" cy="43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6236327"/>
            <a:ext cx="18713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С.М. </a:t>
            </a:r>
            <a:r>
              <a:rPr lang="ru-RU" dirty="0"/>
              <a:t>Городецкий</a:t>
            </a:r>
          </a:p>
        </p:txBody>
      </p:sp>
      <p:pic>
        <p:nvPicPr>
          <p:cNvPr id="7" name="Picture 4" descr="Анна Ахматова - Сборник стихов А.Ахматовой Анна Ахматова :: zoneland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7"/>
            <a:ext cx="3024336" cy="437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6236327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А. Ахматова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1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Обои Imagine a Purple World imagine, purple, world, природа, восходы, закаты, фиолетовый, мир скачать обои для рабочего стола,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2" y="-26256"/>
            <a:ext cx="9155014" cy="68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704856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Освобождение поэзии от символистских призывов к идеальному, возвращение ей ясности, вещности, «радостного любования бытием»;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Стремление придать слову определенное, точное значение, основывать произведения на конкретной образности, требование «прекрасной ясности»(«</a:t>
            </a:r>
            <a:r>
              <a:rPr lang="ru-RU" sz="2400" dirty="0" err="1" smtClean="0"/>
              <a:t>кларизма</a:t>
            </a:r>
            <a:r>
              <a:rPr lang="ru-RU" sz="2400" dirty="0" smtClean="0"/>
              <a:t>»);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Обращение к человеку, к «подлинности» его чувств;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Поэтизацию мира первозданных эмоций, первобытно-биологического природного начала, доисторической жизни Земли 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793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88640"/>
            <a:ext cx="712879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Футуризм, как и </a:t>
            </a:r>
            <a:r>
              <a:rPr lang="ru-RU" u="sng" dirty="0">
                <a:hlinkClick r:id="rId3"/>
              </a:rPr>
              <a:t>символизм</a:t>
            </a:r>
            <a:r>
              <a:rPr lang="ru-RU" dirty="0"/>
              <a:t>, был интернациональным литературным явлением (лат. </a:t>
            </a:r>
            <a:r>
              <a:rPr lang="ru-RU" i="1" dirty="0"/>
              <a:t>{</a:t>
            </a:r>
            <a:r>
              <a:rPr lang="ru-RU" i="1" dirty="0" err="1"/>
              <a:t>иШгитп</a:t>
            </a:r>
            <a:r>
              <a:rPr lang="ru-RU" i="1" dirty="0"/>
              <a:t> </a:t>
            </a:r>
            <a:r>
              <a:rPr lang="ru-RU" dirty="0"/>
              <a:t>— будущее) — общее название художественных авангардистских движений 1910-х — начала 1920-х гг., прежде всего в Италии и России.</a:t>
            </a:r>
          </a:p>
        </p:txBody>
      </p:sp>
      <p:pic>
        <p:nvPicPr>
          <p:cNvPr id="11266" name="Picture 2" descr="О Стране, которой больше нет! Взгляд из провинции-Блог Олега 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7705"/>
            <a:ext cx="3024336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2655" y="5949280"/>
            <a:ext cx="19220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В. В. </a:t>
            </a:r>
            <a:r>
              <a:rPr lang="ru-RU" dirty="0"/>
              <a:t>М</a:t>
            </a:r>
            <a:r>
              <a:rPr lang="ru-RU" dirty="0" smtClean="0"/>
              <a:t>аяковский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949280"/>
            <a:ext cx="17967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В. В. Хлебников</a:t>
            </a:r>
          </a:p>
        </p:txBody>
      </p:sp>
      <p:pic>
        <p:nvPicPr>
          <p:cNvPr id="11268" name="Picture 4" descr="В.В. Хлебников - Биография &quot; Сочинения по мировой литерату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817705"/>
            <a:ext cx="2808312" cy="39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5959775"/>
            <a:ext cx="1810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В. В. Каменский</a:t>
            </a:r>
          </a:p>
        </p:txBody>
      </p:sp>
      <p:pic>
        <p:nvPicPr>
          <p:cNvPr id="11270" name="Picture 6" descr="ПермЛитЦентр. Фотоальбом &quot;Василий Каменский в Прикамье&quot;, каталог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2801" r="3718" b="7949"/>
          <a:stretch/>
        </p:blipFill>
        <p:spPr bwMode="auto">
          <a:xfrm>
            <a:off x="6433928" y="1817705"/>
            <a:ext cx="2719944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Обои Imagine a Purple World imagine, purple, world, природа, восходы, закаты, фиолетовый, мир скачать обои для рабочего стола,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2" y="-26256"/>
            <a:ext cx="9155014" cy="68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752432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Культ техники, индустриальных городов;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Отрицание гармонии как принципа искусства;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Словесные деформации, напряженный интерес к «</a:t>
            </a:r>
            <a:r>
              <a:rPr lang="ru-RU" sz="2400" dirty="0" err="1" smtClean="0"/>
              <a:t>самовитому</a:t>
            </a:r>
            <a:r>
              <a:rPr lang="ru-RU" sz="2400" dirty="0" smtClean="0"/>
              <a:t> слову», к неологизму, к игровому началу;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Абсолютизация динамики и силы, творческого произвола художника;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Пафос эпатажа.</a:t>
            </a:r>
          </a:p>
        </p:txBody>
      </p:sp>
    </p:spTree>
    <p:extLst>
      <p:ext uri="{BB962C8B-B14F-4D97-AF65-F5344CB8AC3E}">
        <p14:creationId xmlns:p14="http://schemas.microsoft.com/office/powerpoint/2010/main" val="8175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65527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u="sng" dirty="0"/>
              <a:t>Общие черты поэтов Серебряного века</a:t>
            </a:r>
            <a:endParaRPr lang="ru-RU" sz="2500" b="1" u="sng" dirty="0"/>
          </a:p>
          <a:p>
            <a:r>
              <a:rPr lang="ru-RU" sz="2500" dirty="0"/>
              <a:t>• Все эти поэты — современники, которых объединяет время, сама эпоха.</a:t>
            </a:r>
          </a:p>
          <a:p>
            <a:r>
              <a:rPr lang="ru-RU" sz="2500" dirty="0"/>
              <a:t>• Всем им свойственно ощущение внутреннего хаоса и смятения, душевной дисгармонии.</a:t>
            </a:r>
          </a:p>
          <a:p>
            <a:r>
              <a:rPr lang="ru-RU" sz="2500" dirty="0"/>
              <a:t>• Все они трепетно относятся к слову, образу, ритму; они новаторы структуры поэтического произведения.</a:t>
            </a:r>
          </a:p>
          <a:p>
            <a:r>
              <a:rPr lang="ru-RU" sz="2500" dirty="0"/>
              <a:t>• Их сближает беззаветное поклонение искусству, преданное служение ему…</a:t>
            </a:r>
          </a:p>
        </p:txBody>
      </p:sp>
    </p:spTree>
    <p:extLst>
      <p:ext uri="{BB962C8B-B14F-4D97-AF65-F5344CB8AC3E}">
        <p14:creationId xmlns:p14="http://schemas.microsoft.com/office/powerpoint/2010/main" val="1843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terature Faculty Department Of English Nyu - sejarahdunia.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77" y="158546"/>
            <a:ext cx="4400295" cy="29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етка: русская классика -Куль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248472" cy="35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editsrf.com/images/kreditnaya-is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24" y="4077072"/>
            <a:ext cx="3240360" cy="21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Требования к дипломам плаги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112"/>
            <a:ext cx="3296127" cy="21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quot;Дни Серебряного века&quot; в Тольяттинском художественном музее * Новости * Тольятти TLT1.ru - городской сайт онлайн. Новости Толья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2939" r="10233"/>
          <a:stretch/>
        </p:blipFill>
        <p:spPr bwMode="auto">
          <a:xfrm>
            <a:off x="0" y="19270"/>
            <a:ext cx="9056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6967" y="170449"/>
            <a:ext cx="5112568" cy="6555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dirty="0"/>
              <a:t>Я в этот мир пришёл, чтоб видеть солнце</a:t>
            </a:r>
          </a:p>
          <a:p>
            <a:pPr algn="ctr"/>
            <a:r>
              <a:rPr lang="ru-RU" sz="2100" dirty="0"/>
              <a:t>И синий кругозор.</a:t>
            </a:r>
          </a:p>
          <a:p>
            <a:pPr algn="ctr"/>
            <a:r>
              <a:rPr lang="ru-RU" sz="2100" dirty="0"/>
              <a:t>Я в этот мир пришёл, чтоб видеть солнце</a:t>
            </a:r>
          </a:p>
          <a:p>
            <a:pPr algn="ctr"/>
            <a:r>
              <a:rPr lang="ru-RU" sz="2100" dirty="0"/>
              <a:t>И выси гор.</a:t>
            </a:r>
          </a:p>
          <a:p>
            <a:pPr algn="ctr"/>
            <a:r>
              <a:rPr lang="ru-RU" sz="2100" dirty="0"/>
              <a:t>Я в этот мир пришёл, чтоб видеть море</a:t>
            </a:r>
          </a:p>
          <a:p>
            <a:pPr algn="ctr"/>
            <a:r>
              <a:rPr lang="ru-RU" sz="2100" dirty="0"/>
              <a:t>И пышный цвет долин.</a:t>
            </a:r>
          </a:p>
          <a:p>
            <a:pPr algn="ctr"/>
            <a:r>
              <a:rPr lang="ru-RU" sz="2100" dirty="0"/>
              <a:t>Я заключил миры в едином взоре,</a:t>
            </a:r>
          </a:p>
          <a:p>
            <a:pPr algn="ctr"/>
            <a:r>
              <a:rPr lang="ru-RU" sz="2100" dirty="0"/>
              <a:t>Я властелин.</a:t>
            </a:r>
          </a:p>
          <a:p>
            <a:pPr algn="ctr"/>
            <a:r>
              <a:rPr lang="ru-RU" sz="2100" dirty="0"/>
              <a:t>Я победил холодное забвенье,</a:t>
            </a:r>
          </a:p>
          <a:p>
            <a:pPr algn="ctr"/>
            <a:r>
              <a:rPr lang="ru-RU" sz="2100" dirty="0"/>
              <a:t>Создав мечту мою.</a:t>
            </a:r>
          </a:p>
          <a:p>
            <a:pPr algn="ctr"/>
            <a:r>
              <a:rPr lang="ru-RU" sz="2100" dirty="0"/>
              <a:t>Я каждый миг исполнен откровенья,</a:t>
            </a:r>
          </a:p>
          <a:p>
            <a:pPr algn="ctr"/>
            <a:r>
              <a:rPr lang="ru-RU" sz="2100" dirty="0"/>
              <a:t>Всегда пою.</a:t>
            </a:r>
          </a:p>
          <a:p>
            <a:pPr algn="ctr"/>
            <a:r>
              <a:rPr lang="ru-RU" sz="2100" dirty="0"/>
              <a:t>Мою мечту страданья победили,</a:t>
            </a:r>
          </a:p>
          <a:p>
            <a:pPr algn="ctr"/>
            <a:r>
              <a:rPr lang="ru-RU" sz="2100" dirty="0"/>
              <a:t>Но я любим за то.</a:t>
            </a:r>
          </a:p>
          <a:p>
            <a:pPr algn="ctr"/>
            <a:r>
              <a:rPr lang="ru-RU" sz="2100" dirty="0"/>
              <a:t>Кто ровен мне в моей певучей силе?</a:t>
            </a:r>
          </a:p>
          <a:p>
            <a:pPr algn="ctr"/>
            <a:r>
              <a:rPr lang="ru-RU" sz="2100" dirty="0"/>
              <a:t>Никто, никто.</a:t>
            </a:r>
          </a:p>
          <a:p>
            <a:pPr algn="ctr"/>
            <a:r>
              <a:rPr lang="ru-RU" sz="2100" dirty="0"/>
              <a:t>Я в этот мир пришёл, чтоб видеть солнце,</a:t>
            </a:r>
          </a:p>
          <a:p>
            <a:pPr algn="ctr"/>
            <a:r>
              <a:rPr lang="ru-RU" sz="2100" dirty="0"/>
              <a:t>А если день погас,</a:t>
            </a:r>
          </a:p>
          <a:p>
            <a:pPr algn="ctr"/>
            <a:r>
              <a:rPr lang="ru-RU" sz="2100" dirty="0"/>
              <a:t>Я буду петь, я буду петь о солнце</a:t>
            </a:r>
          </a:p>
          <a:p>
            <a:pPr algn="ctr"/>
            <a:r>
              <a:rPr lang="ru-RU" sz="2100" dirty="0"/>
              <a:t>В предсмертный час!</a:t>
            </a:r>
          </a:p>
        </p:txBody>
      </p:sp>
      <p:pic>
        <p:nvPicPr>
          <p:cNvPr id="4" name="Стихотворения Радио Классик - Бальмонт. Я в этот мир пришёл, чтоб виде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закат в Обоях джунглей Обои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3" y="-26255"/>
            <a:ext cx="9155014" cy="6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tique Gold Frame - Stock Vectors Старинные золотые рамы &quot; Векторные клипарты, текстурные фоны, бекграунды, AI, EPS,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8" y="3761419"/>
            <a:ext cx="3948908" cy="19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бои Imagine a Purple World imagine, purple, world, природа, восходы, закаты, фиолетовый, мир скачать обои для рабочего стола,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2" y="-26256"/>
            <a:ext cx="9181162" cy="69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77550"/>
            <a:ext cx="7596336" cy="1789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41376" y="260648"/>
            <a:ext cx="66247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Модернизм-направление конца XIX — начала XX века, характеризующееся разрывом с предшествующим историческим опытом художественного творчества, стремлением утвердить новые, нетрадиционные начала в искусстве, непрерывным обновлением художественных форм</a:t>
            </a:r>
            <a:endParaRPr lang="ru-RU" sz="19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569" y="2636912"/>
            <a:ext cx="3132347" cy="11245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7526" y="4053474"/>
            <a:ext cx="3462386" cy="13917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4034330"/>
            <a:ext cx="3799622" cy="139174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461592" y="2537284"/>
            <a:ext cx="734144" cy="89171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7417262" y="2537284"/>
            <a:ext cx="755138" cy="89171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301713" y="2018523"/>
            <a:ext cx="504057" cy="555036"/>
          </a:xfrm>
          <a:prstGeom prst="downArrow">
            <a:avLst>
              <a:gd name="adj1" fmla="val 34547"/>
              <a:gd name="adj2" fmla="val 558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9802" y="4130041"/>
            <a:ext cx="3077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Футуризм</a:t>
            </a:r>
            <a:r>
              <a:rPr lang="ru-RU" dirty="0" smtClean="0"/>
              <a:t> </a:t>
            </a:r>
            <a:r>
              <a:rPr lang="ru-RU" dirty="0"/>
              <a:t>— одно из основных авангардистских течений в европейском искусстве начала XX 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41828" y="2737501"/>
            <a:ext cx="307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Акмеизм</a:t>
            </a:r>
            <a:r>
              <a:rPr lang="ru-RU" dirty="0" smtClean="0"/>
              <a:t> </a:t>
            </a:r>
            <a:r>
              <a:rPr lang="ru-RU" dirty="0"/>
              <a:t>— модернистское течение в русской поэзии 1910-х гг.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21915" y="4191597"/>
            <a:ext cx="3995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i="1" dirty="0" smtClean="0"/>
              <a:t>Символизм</a:t>
            </a:r>
            <a:r>
              <a:rPr lang="ru-RU" sz="1700" dirty="0" smtClean="0"/>
              <a:t>— </a:t>
            </a:r>
            <a:r>
              <a:rPr lang="ru-RU" sz="1700" dirty="0"/>
              <a:t>европейское литературно-художественное направление в искусстве 1870-1910 гг</a:t>
            </a:r>
            <a:r>
              <a:rPr lang="ru-RU" sz="1700" dirty="0" smtClean="0"/>
              <a:t>., этика и </a:t>
            </a:r>
            <a:r>
              <a:rPr lang="ru-RU" sz="1700" dirty="0"/>
              <a:t>образ жизни этого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5999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Александр Блок Все Cочин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65" y="2151929"/>
            <a:ext cx="2330344" cy="3486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uperingener - Заново открывая Маяковског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34" y="188639"/>
            <a:ext cx="2214635" cy="277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6" name="Picture 14" descr="горьк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0" y="2251183"/>
            <a:ext cx="2519335" cy="181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Михаил Гефте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9338"/>
            <a:ext cx="3065039" cy="229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нна Ахматова - Сборник стихов А.Ахматовой Анна Ахматова :: zoneland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68352" cy="4670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ережковский Дмитрий: Дмитрий Мережковский родился 14 августа 1865 - Дмитрий Мережковский умер 9 декабря 19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03917"/>
            <a:ext cx="3456384" cy="2837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тихотворец - Брюс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38319"/>
            <a:ext cx="2247596" cy="3219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Легенды ростовского туалета: Хлебников, немцы и картины над унитазом РИА Новост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57" y="188640"/>
            <a:ext cx="3464627" cy="196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620" y="177502"/>
            <a:ext cx="712879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Символизм </a:t>
            </a:r>
            <a:r>
              <a:rPr lang="ru-RU" sz="2800" dirty="0"/>
              <a:t>— первое и самое крупное из модернистских течений</a:t>
            </a:r>
          </a:p>
        </p:txBody>
      </p:sp>
      <p:pic>
        <p:nvPicPr>
          <p:cNvPr id="4100" name="Picture 4" descr="&quot;Любви старинные туман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06180" cy="52608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92896"/>
            <a:ext cx="4464496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Lucida Console" pitchFamily="49" charset="0"/>
              </a:rPr>
              <a:t>Начало теоретическому самоопределению русского </a:t>
            </a:r>
            <a:r>
              <a:rPr lang="ru-RU" sz="2000" u="sng" dirty="0">
                <a:latin typeface="Lucida Console" pitchFamily="49" charset="0"/>
                <a:hlinkClick r:id="rId4"/>
              </a:rPr>
              <a:t>символизма</a:t>
            </a:r>
            <a:r>
              <a:rPr lang="ru-RU" sz="2000" dirty="0">
                <a:latin typeface="Lucida Console" pitchFamily="49" charset="0"/>
              </a:rPr>
              <a:t> было положено Д. С. </a:t>
            </a:r>
            <a:r>
              <a:rPr lang="ru-RU" sz="2000" dirty="0" smtClean="0">
                <a:latin typeface="Lucida Console" pitchFamily="49" charset="0"/>
              </a:rPr>
              <a:t>Мережковским</a:t>
            </a:r>
            <a:r>
              <a:rPr lang="ru-RU" sz="2000" dirty="0">
                <a:latin typeface="Lucida Console" pitchFamily="49" charset="0"/>
              </a:rPr>
              <a:t>, по чьему мнению новому писательскому поколению предстояла «огромная переходная и подготовительная работа». </a:t>
            </a:r>
          </a:p>
        </p:txBody>
      </p:sp>
    </p:spTree>
    <p:extLst>
      <p:ext uri="{BB962C8B-B14F-4D97-AF65-F5344CB8AC3E}">
        <p14:creationId xmlns:p14="http://schemas.microsoft.com/office/powerpoint/2010/main" val="28297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Обои Imagine a Purple World imagine, purple, world, природа, восходы, закаты, фиолетовый, мир скачать обои для рабочего стола,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2" y="-26256"/>
            <a:ext cx="9181162" cy="69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844824"/>
            <a:ext cx="6048672" cy="25545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Старшие символисты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892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39207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/>
              <a:t>Д.Мережковский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45504" y="609126"/>
            <a:ext cx="231505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/>
              <a:t>В.Брюсов</a:t>
            </a:r>
            <a:endParaRPr lang="ru-RU" dirty="0"/>
          </a:p>
        </p:txBody>
      </p:sp>
      <p:pic>
        <p:nvPicPr>
          <p:cNvPr id="4" name="Picture 4" descr="&quot;Любви старинные туман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6" y="1556792"/>
            <a:ext cx="3312368" cy="4461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рюсов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221906" cy="4461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олнечная дорожка в море www.korabl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275235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 err="1"/>
              <a:t>К.Бальмонт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73885"/>
            <a:ext cx="248465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 err="1"/>
              <a:t>З.Гиппиус</a:t>
            </a:r>
            <a:r>
              <a:rPr lang="ru-RU" dirty="0"/>
              <a:t> </a:t>
            </a:r>
          </a:p>
        </p:txBody>
      </p:sp>
      <p:pic>
        <p:nvPicPr>
          <p:cNvPr id="6146" name="Picture 2" descr="Константин Бальмонт: Бальмонт Константин Дмитриевич - ЭН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4" y="1412776"/>
            <a:ext cx="3137183" cy="489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Зинаида гиппиус gippius com - Аптека Повышение потенции. Купить виагру, левитру, сиалис, дапоксетин, женскую виагру. Доставка Р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47" y="1399254"/>
            <a:ext cx="4054383" cy="4898997"/>
          </a:xfrm>
          <a:prstGeom prst="roundRect">
            <a:avLst>
              <a:gd name="adj" fmla="val 8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18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562</Words>
  <Application>Microsoft Office PowerPoint</Application>
  <PresentationFormat>Экран (4:3)</PresentationFormat>
  <Paragraphs>57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2014-12-13T20:29:44Z</dcterms:created>
  <dcterms:modified xsi:type="dcterms:W3CDTF">2014-12-14T20:20:22Z</dcterms:modified>
</cp:coreProperties>
</file>