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74" r:id="rId5"/>
    <p:sldId id="276" r:id="rId6"/>
    <p:sldId id="277" r:id="rId7"/>
    <p:sldId id="278" r:id="rId8"/>
    <p:sldId id="279" r:id="rId9"/>
    <p:sldId id="280" r:id="rId10"/>
    <p:sldId id="258" r:id="rId11"/>
    <p:sldId id="260" r:id="rId12"/>
    <p:sldId id="259" r:id="rId13"/>
    <p:sldId id="261" r:id="rId14"/>
    <p:sldId id="262" r:id="rId15"/>
    <p:sldId id="263" r:id="rId16"/>
    <p:sldId id="264" r:id="rId17"/>
    <p:sldId id="265" r:id="rId18"/>
    <p:sldId id="266" r:id="rId19"/>
    <p:sldId id="268" r:id="rId20"/>
    <p:sldId id="267" r:id="rId21"/>
    <p:sldId id="269" r:id="rId22"/>
    <p:sldId id="270" r:id="rId23"/>
    <p:sldId id="271" r:id="rId24"/>
    <p:sldId id="283" r:id="rId25"/>
    <p:sldId id="282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6215" autoAdjust="0"/>
  </p:normalViewPr>
  <p:slideViewPr>
    <p:cSldViewPr>
      <p:cViewPr varScale="1">
        <p:scale>
          <a:sx n="105" d="100"/>
          <a:sy n="105" d="100"/>
        </p:scale>
        <p:origin x="-1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86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32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2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97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67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8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728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55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6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06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55D15-05B7-4836-B4FE-216D1197BE2F}" type="datetimeFigureOut">
              <a:rPr lang="ru-RU" smtClean="0"/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C4019-6E92-4E3E-B02D-598CCF96A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54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The%20Intricacies%20of%20Mechanoid%20Eyeballs%20HD.mp4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0091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8473" y="2317583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accent2">
                    <a:lumMod val="50000"/>
                  </a:schemeClr>
                </a:solidFill>
                <a:latin typeface="Arno Pro Smbd" pitchFamily="18" charset="0"/>
              </a:rPr>
              <a:t>Фракталы</a:t>
            </a:r>
          </a:p>
          <a:p>
            <a:pPr algn="ctr"/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Arno Pro Smbd" pitchFamily="18" charset="0"/>
              </a:rPr>
              <a:t>Наука и искусство Х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Arno Pro Smbd" pitchFamily="18" charset="0"/>
              </a:rPr>
              <a:t>XI </a:t>
            </a: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Arno Pro Smbd" pitchFamily="18" charset="0"/>
              </a:rPr>
              <a:t>века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Arno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536" y="980728"/>
            <a:ext cx="842493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>
                <a:solidFill>
                  <a:schemeClr val="tx2">
                    <a:lumMod val="50000"/>
                  </a:schemeClr>
                </a:solidFill>
              </a:rPr>
              <a:t>Фракталы </a:t>
            </a:r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</a:rPr>
              <a:t>классифицируются </a:t>
            </a:r>
            <a:r>
              <a:rPr lang="ru-RU" sz="4000" i="1" dirty="0">
                <a:solidFill>
                  <a:schemeClr val="tx2">
                    <a:lumMod val="50000"/>
                  </a:schemeClr>
                </a:solidFill>
              </a:rPr>
              <a:t>на: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Алгебраические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фракталы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Геометрические фракталы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Стохастические фракталы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Рукотворные фракталы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Природные фракталы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Детерминированные фракталы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Недетерминированные фракталы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1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54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15" y="3050464"/>
            <a:ext cx="4011885" cy="3798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6081"/>
            <a:ext cx="3851920" cy="3851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0464" cy="3050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79" y="11236"/>
            <a:ext cx="3141321" cy="30392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01" y="11236"/>
            <a:ext cx="3054500" cy="30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1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4" y="836712"/>
            <a:ext cx="8573116" cy="50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4065240" cy="40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851862" cy="48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2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36385"/>
            <a:ext cx="11031016" cy="68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549" y="3376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6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0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385762"/>
            <a:ext cx="690562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8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22048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1409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hlinkClick r:id="rId2" action="ppaction://hlinkfile"/>
              </a:rPr>
              <a:t>The Intricacies of </a:t>
            </a:r>
            <a:r>
              <a:rPr lang="en-US" dirty="0" err="1" smtClean="0">
                <a:solidFill>
                  <a:srgbClr val="FF0000"/>
                </a:solidFill>
                <a:hlinkClick r:id="rId2" action="ppaction://hlinkfile"/>
              </a:rPr>
              <a:t>Mechanoid</a:t>
            </a:r>
            <a:r>
              <a:rPr lang="en-US" dirty="0" smtClean="0">
                <a:solidFill>
                  <a:srgbClr val="FF0000"/>
                </a:solidFill>
                <a:hlinkClick r:id="rId2" action="ppaction://hlinkfile"/>
              </a:rPr>
              <a:t> Eyeballs HD.mp4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74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3108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959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8620"/>
            <a:ext cx="10959008" cy="68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69" y="0"/>
            <a:ext cx="9169544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8620"/>
            <a:ext cx="10959008" cy="68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35</Words>
  <Application>Microsoft Office PowerPoint</Application>
  <PresentationFormat>Экран (4:3)</PresentationFormat>
  <Paragraphs>12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2012-12-05T11:18:54Z</dcterms:created>
  <dcterms:modified xsi:type="dcterms:W3CDTF">2012-12-06T19:09:40Z</dcterms:modified>
</cp:coreProperties>
</file>