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7" r:id="rId3"/>
    <p:sldId id="268" r:id="rId4"/>
    <p:sldId id="266" r:id="rId5"/>
    <p:sldId id="269" r:id="rId6"/>
    <p:sldId id="270" r:id="rId7"/>
    <p:sldId id="273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2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ED5BB85-0DE9-4085-9750-2FEDC5E056EF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CAD93D-1479-4D30-8195-F1CB4F74AC8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91C4B0-D4D7-4F4A-A331-A962F376A244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dirty="0" smtClean="0"/>
              <a:t>Зразок тексту</a:t>
            </a:r>
          </a:p>
          <a:p>
            <a:pPr lvl="1"/>
            <a:r>
              <a:rPr lang="uk-UA" noProof="0" dirty="0" smtClean="0"/>
              <a:t>Другий рівень</a:t>
            </a:r>
          </a:p>
          <a:p>
            <a:pPr lvl="2"/>
            <a:r>
              <a:rPr lang="uk-UA" noProof="0" dirty="0" smtClean="0"/>
              <a:t>Третій рівень</a:t>
            </a:r>
          </a:p>
          <a:p>
            <a:pPr lvl="3"/>
            <a:r>
              <a:rPr lang="uk-UA" noProof="0" dirty="0" smtClean="0"/>
              <a:t>Четвертий рівень</a:t>
            </a:r>
          </a:p>
          <a:p>
            <a:pPr lvl="4"/>
            <a:r>
              <a:rPr lang="uk-UA" noProof="0" dirty="0" smtClean="0"/>
              <a:t>П'ятий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F6BADE-AC5B-4111-95EF-550C30EAA69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5839-4914-4776-A2A1-31C3D9DE5134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446DBD3-59B5-48F3-BC2A-BA181567DD9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C0F27-603D-4345-B70B-FCE9877BD19A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35DB-27ED-4F3F-966F-3ED412765B3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975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9120188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221788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90C0-C2F1-4736-A34F-5A2F80FA212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C44B-D6C7-4898-AF69-CFFAEAC68EEE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E752-62D9-4700-9556-DA1C68886011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013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9B13-BD35-4907-994E-31B4CA84166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5815013" y="2209800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1EA18-8A85-461C-B7C3-FE2F82A67CD0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9F5235D-D9C7-42FF-9297-0E0C261DA82C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888" y="1576388"/>
            <a:ext cx="11112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A49D-430E-47DB-8D17-72F6D8F74751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AE71-EBDF-4C4D-A5FE-9C18871A3B21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4A36-6128-488A-8733-0212DF72DC9E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8CC2A98-8D7F-4C9E-A5CE-D83BD3B38F97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6BF63-3E46-4932-8D86-02860B3539AC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FFDD0-56B3-49C1-A2D3-A886041B6A3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95263" y="6391275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4876-358C-4BB0-9AF1-D577301A49CB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1CF697-D24B-493B-B9DF-B28921F5152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8D990A-666F-4937-AC11-DD5F8A9317A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06CC-910F-4FA0-9501-6D15FF90D4FB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852613" y="323850"/>
            <a:ext cx="561975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FFCC-1478-42F4-AFE1-F102D6533F0B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BEA2F-7B69-4DCC-98F0-0DD0ADE5EE6B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7142C5D-79C1-4BBB-B5C2-E50DBF5C2B5F}" type="datetimeFigureOut">
              <a:rPr lang="uk-UA"/>
              <a:pPr>
                <a:defRPr/>
              </a:pPr>
              <a:t>03.06.2014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5815013" y="1050925"/>
            <a:ext cx="561975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56EB3E-BE90-49CB-9341-7904F43D3D0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91967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19671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A5AB8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D8B25C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7BA79D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12913" y="2828925"/>
            <a:ext cx="8534400" cy="1752600"/>
          </a:xfrm>
        </p:spPr>
        <p:txBody>
          <a:bodyPr>
            <a:normAutofit/>
          </a:bodyPr>
          <a:lstStyle/>
          <a:p>
            <a:pPr fontAlgn="auto">
              <a:spcBef>
                <a:spcPts val="12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uk-UA" sz="4000" b="0" dirty="0" smtClean="0">
                <a:solidFill>
                  <a:srgbClr val="852367"/>
                </a:solidFill>
              </a:rPr>
              <a:t>Засоби   особистої   гігієни</a:t>
            </a:r>
            <a:endParaRPr lang="uk-UA" sz="4000" b="0" dirty="0">
              <a:solidFill>
                <a:srgbClr val="852367"/>
              </a:solidFill>
            </a:endParaRPr>
          </a:p>
        </p:txBody>
      </p:sp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887413" y="641350"/>
            <a:ext cx="103632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66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91967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Лаурилсульфат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натрію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найнебезпечнішим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Вашого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здоровя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недорогий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миючий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засіб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отриманий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кокосової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олії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широко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косметичних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очисниках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шампунях, гелях для ванн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душа,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піноутворювачах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ванн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т.д.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Це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найнебезпечніший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інгредієнт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препаратах для догляду за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волоссям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шкірою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зубами. У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промисловості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лаурилсульфат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натрію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застосовується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миття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підлог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у гаражах,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засіб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миття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машин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т. д. Цей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високо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корозійний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агент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ефективно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видаляє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жир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поверхонь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91967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rgbClr val="FF0000"/>
                </a:solidFill>
              </a:rPr>
              <a:t>Лаурилсульфат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натрію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SLES)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як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побратим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Пропіленгліколь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здатність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проникати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затримуватися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тканинах.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Потрапляючи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організм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викликає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отруєння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рак.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надзвичайно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активний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швидко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проникає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шкіру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слизову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оболонку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З потоком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крові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накопичується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внутрішніх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органах: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печінка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нирки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серце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головний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мозок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викликаючи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катаракту очей.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919671"/>
                </a:solidFill>
              </a:rPr>
              <a:t>Інші речовини, що входять до складу шампуню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Цитрат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натрію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натрієва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сіль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лимонної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кислоти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Гліколь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дістеарат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Полікватерніум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Диметикон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Пантенол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Натуральні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масла;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Аскорбінова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кислота.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27" name="Рисунок 3" descr="m-00045910-a-0000866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1400" y="2509838"/>
            <a:ext cx="4922838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192088"/>
            <a:ext cx="11379200" cy="758825"/>
          </a:xfrm>
        </p:spPr>
        <p:txBody>
          <a:bodyPr/>
          <a:lstStyle/>
          <a:p>
            <a:r>
              <a:rPr lang="uk-UA" smtClean="0">
                <a:solidFill>
                  <a:srgbClr val="919671"/>
                </a:solidFill>
              </a:rPr>
              <a:t>Особиста   гігієна</a:t>
            </a:r>
            <a:endParaRPr lang="ru-RU" smtClean="0">
              <a:solidFill>
                <a:srgbClr val="91967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Засоби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особистої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гігієни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кожної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надійними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щоденними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помічниками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наповнюють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комфортом, затишком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чистотою.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відносять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засобів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особистої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гігієни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? До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числа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віднести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гелі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шампуні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душу, мило,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зубну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пасту,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ополіскувачі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порожнини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рота,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серветки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Сюди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ж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відносять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креми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лосьйони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387" name="Рисунок 3" descr="1242150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5838" y="4203700"/>
            <a:ext cx="306546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4" descr="Hyge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3650" y="4094163"/>
            <a:ext cx="257333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5" descr="personal_hygiene_big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69338" y="4041775"/>
            <a:ext cx="30480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01638" y="228600"/>
            <a:ext cx="9540875" cy="758825"/>
          </a:xfrm>
        </p:spPr>
        <p:txBody>
          <a:bodyPr/>
          <a:lstStyle/>
          <a:p>
            <a:r>
              <a:rPr lang="ru-RU" smtClean="0">
                <a:solidFill>
                  <a:srgbClr val="919671"/>
                </a:solidFill>
              </a:rPr>
              <a:t>                           Гігієна  ротової порожнини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425575"/>
            <a:ext cx="11339512" cy="4673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Велике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здоров’я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має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стан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тому так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важливо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доглядати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за ротовою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порожниною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Попередити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появу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інфекції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порожнині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допоможе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правильний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догляд за зубами.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Чистити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щодня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користуючись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зубною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щіткою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пастою,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також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застосовувати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спеціальні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розчини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полоскання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рота. При перших же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ознаках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захворювань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ясен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слід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негайно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звернутися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до стоматолога.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1" name="Рисунок 4" descr="tmpe535-8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80113" y="4637088"/>
            <a:ext cx="56292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5" descr="_zub_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4300" y="188913"/>
            <a:ext cx="16129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013" y="904875"/>
            <a:ext cx="3149600" cy="7667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Зубна паста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434" name="Текст 5"/>
          <p:cNvSpPr>
            <a:spLocks noGrp="1"/>
          </p:cNvSpPr>
          <p:nvPr>
            <p:ph type="body" idx="2"/>
          </p:nvPr>
        </p:nvSpPr>
        <p:spPr>
          <a:xfrm>
            <a:off x="250825" y="1981200"/>
            <a:ext cx="3603625" cy="4144963"/>
          </a:xfrm>
        </p:spPr>
        <p:txBody>
          <a:bodyPr/>
          <a:lstStyle/>
          <a:p>
            <a:r>
              <a:rPr lang="ru-RU" sz="2400" smtClean="0">
                <a:solidFill>
                  <a:srgbClr val="002060"/>
                </a:solidFill>
              </a:rPr>
              <a:t>Зубна паста — желеподібна маса для чищення зубів. Раніше її готували на основі крейди, сучасні зубні пасти в основному виготовляють із силікатів</a:t>
            </a:r>
          </a:p>
        </p:txBody>
      </p:sp>
      <p:pic>
        <p:nvPicPr>
          <p:cNvPr id="18435" name="Содержимое 6" descr="800px-Toothpast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8000" y="690563"/>
            <a:ext cx="3284538" cy="2733675"/>
          </a:xfrm>
        </p:spPr>
      </p:pic>
      <p:pic>
        <p:nvPicPr>
          <p:cNvPr id="18436" name="Рисунок 7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860425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8" descr="zubna-past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51750" y="344328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Рисунок 9" descr="2012_spec_health_main_lef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7113" y="3538538"/>
            <a:ext cx="21590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919671"/>
                </a:solidFill>
              </a:rPr>
              <a:t>Відбілюючі  зубні пасти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якості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відбілюючих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зубній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пасті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використовуватися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відносно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безпечні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наприклад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крейду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сода, так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пероксиди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Найвідомішим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пероксидом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є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перекис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водню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Завдяки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сильним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окислюючими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властивостям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перекис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водню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засіб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відбілювання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тканин,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знебарвлення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волосся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а так само антисептик.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Довготривалий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контакт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порожниною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здатний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викликати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подразнення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опіки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01638" y="228600"/>
            <a:ext cx="11379200" cy="758825"/>
          </a:xfrm>
        </p:spPr>
        <p:txBody>
          <a:bodyPr/>
          <a:lstStyle/>
          <a:p>
            <a:r>
              <a:rPr lang="uk-UA" smtClean="0"/>
              <a:t>Зубна паста проти карієсу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0200" y="1819275"/>
            <a:ext cx="5384800" cy="405288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Всім відомо, що для боротьби з карієсом в пасту додаються сполуки фтору.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 Крім того, існують супротивники фторування води і зубної пасти, адже фтор — досить токсична речовина, що накопичується в організмі і отруює його. Потреби організму у фторі мінімальні, і легко отримати передозування.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0483" name="Содержимое 4" descr="0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986588" y="2159000"/>
            <a:ext cx="4572000" cy="3429000"/>
          </a:xfr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01638" y="228600"/>
            <a:ext cx="11379200" cy="758825"/>
          </a:xfrm>
        </p:spPr>
        <p:txBody>
          <a:bodyPr/>
          <a:lstStyle/>
          <a:p>
            <a:r>
              <a:rPr lang="ru-RU" smtClean="0"/>
              <a:t>Як вибрати хорошу зубну пасту?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01638" y="1371600"/>
            <a:ext cx="4000500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По-перше,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намагайтеся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використовувати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відбілюючі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пасти. Вони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надзвичайно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погано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діють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як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емаль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стираючи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верхні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шари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витягаючи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мінерали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так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слизові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оболонки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порожнини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рота,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викликаючи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хімічні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опіки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04113" y="1371600"/>
            <a:ext cx="4281487" cy="468153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По-друге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якому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разі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не допускайте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попадання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зубної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пасти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шлунок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ретельно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прополіскуйте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рот водою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після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чищення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зубів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чистить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дитина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обов’язково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стежте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тим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щоб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ковтав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зубну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пасту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пробував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на смак.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1508" name="Рисунок 4" descr="982506_html_3437229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0900" y="1487488"/>
            <a:ext cx="2752725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919671"/>
                </a:solidFill>
              </a:rPr>
              <a:t>   Догляд за волоссям</a:t>
            </a:r>
          </a:p>
        </p:txBody>
      </p:sp>
      <p:pic>
        <p:nvPicPr>
          <p:cNvPr id="22530" name="Содержимое 3" descr="shampun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72700" y="169863"/>
            <a:ext cx="1382713" cy="1060450"/>
          </a:xfrm>
        </p:spPr>
      </p:pic>
      <p:sp>
        <p:nvSpPr>
          <p:cNvPr id="5" name="Прямоугольник 4"/>
          <p:cNvSpPr/>
          <p:nvPr/>
        </p:nvSpPr>
        <p:spPr>
          <a:xfrm>
            <a:off x="223838" y="1470025"/>
            <a:ext cx="10829925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Гігієна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волосся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що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є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складовою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частиною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особистої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гігієни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потребує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окремого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розгляду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  <a:r>
              <a:rPr lang="vi-VN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Шампу́нь — один з головних і найпоширеніших засобів для догляду за волоссям. Шампунь — це рідка лікарська форма, яка складається з розчинника (вода, екстракти рослинної сировини, спирт, гліцерин тощо), розчинних лужних солей вищих жирних кислот і розчинених в ньому або змішаних з ним діючих, біологічно активних речовин.</a:t>
            </a: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Шампунь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було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винайдено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в 1903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році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німецьким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хіміком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Хансом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Шварцкопфом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2532" name="Рисунок 6" descr="1-shampuni-h-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3" y="3152775"/>
            <a:ext cx="2586037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Рисунок 7" descr="62674436_RIMG001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5575" y="3179763"/>
            <a:ext cx="28559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Рисунок 8" descr="img_85612e34b6f382322a73cc64c8876ad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3271838"/>
            <a:ext cx="3744913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919671"/>
                </a:solidFill>
              </a:rPr>
              <a:t>Основні складові шампуню та їх вплив на людей: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1638" y="1527175"/>
            <a:ext cx="11339512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Виробник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зобовязаний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вказувати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всі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компоненти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входять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до складу шампуню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етикетці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причому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списку вони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розташовуються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порядку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убування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кількості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складі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шампуню.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Наприклад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першому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місці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як правило,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вказуються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вода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приблизно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80% складу)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піноутворювачі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останньому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місці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рослинні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екстракти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3555" name="Рисунок 3" descr="shampoo_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9625" y="4017963"/>
            <a:ext cx="2916238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PinkFloralBroc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PinkFloralBroca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571</Words>
  <Application>Microsoft Office PowerPoint</Application>
  <PresentationFormat>Произвольный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Georgia</vt:lpstr>
      <vt:lpstr>Arial</vt:lpstr>
      <vt:lpstr>Wingdings 2</vt:lpstr>
      <vt:lpstr>Wingdings</vt:lpstr>
      <vt:lpstr>Times New Roman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Слайд 1</vt:lpstr>
      <vt:lpstr>Особиста   гігієна</vt:lpstr>
      <vt:lpstr>                           Гігієна  ротової порожнини</vt:lpstr>
      <vt:lpstr>Зубна паста</vt:lpstr>
      <vt:lpstr>Відбілюючі  зубні пасти</vt:lpstr>
      <vt:lpstr>Зубна паста проти карієсу</vt:lpstr>
      <vt:lpstr>Як вибрати хорошу зубну пасту?</vt:lpstr>
      <vt:lpstr>   Догляд за волоссям</vt:lpstr>
      <vt:lpstr>Основні складові шампуню та їх вплив на людей:</vt:lpstr>
      <vt:lpstr>Слайд 10</vt:lpstr>
      <vt:lpstr>Слайд 11</vt:lpstr>
      <vt:lpstr>Інші речовини, що входять до складу шампуню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2</cp:revision>
  <dcterms:created xsi:type="dcterms:W3CDTF">2014-04-07T14:39:52Z</dcterms:created>
  <dcterms:modified xsi:type="dcterms:W3CDTF">2014-06-03T17:42:30Z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TC034173939991</vt:lpwstr>
  </property>
</Properties>
</file>