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63" r:id="rId4"/>
    <p:sldId id="272" r:id="rId5"/>
    <p:sldId id="265" r:id="rId6"/>
    <p:sldId id="276" r:id="rId7"/>
    <p:sldId id="270" r:id="rId8"/>
    <p:sldId id="266" r:id="rId9"/>
    <p:sldId id="268" r:id="rId10"/>
    <p:sldId id="269" r:id="rId11"/>
    <p:sldId id="271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82135-875D-4B06-B469-2EAC1F889B85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6E7A-3EA5-45B2-9C6A-256A935E7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28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30C23-6594-4EB9-9152-4A68960D1898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65A4-65CD-4DCE-A544-96970E6CA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02E23-B450-41AE-A9D2-A7213A098F96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BDE6-DBF8-4995-A154-76C735C3C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9415E-C49E-4038-B929-2FE8BBB849D7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54614-6E5C-493E-B834-E8F52933E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7ACA-BCDC-4099-8173-36EBADCA869A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694F-936D-40CA-8439-53C1FE83B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5C6F-FEF7-42EA-A296-77C9B9B1C01E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F733-4912-425C-B0CB-A8B717695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98A4-F3D9-4B1E-8F10-D922503D5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0A68A-C8CE-4FDD-98D6-EB47E411EE24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32" grpId="0" build="p" autoUpdateAnimBg="0"/>
      <p:bldP spid="34" grpId="0" build="p" autoUpdateAnimBg="0"/>
      <p:bldP spid="2" grpId="0" autoUpdateAnimBg="0"/>
      <p:bldP spid="12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DE3B-E82D-44AD-899B-2A740FCAEDBC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AEF46-322E-4955-A547-75B2E4824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E224-2008-45A6-9F18-4955A1EC2ABB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E675-6E6D-4D38-A38D-C06AACAD3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F288E-B82B-4789-9C6F-8E70BC57BF7F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67EF2-48A2-4E70-ADA3-D0C55A0B2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2E7E-7E9B-4127-8A45-1DDD075480AF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5B3A0-67A2-4E8A-95FB-E7258DF46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374111-22E2-4DAF-ADFE-615E71B56819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36AC9E-0FC5-41E0-B650-29E53FF8B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ransition advClick="0" advTm="1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Enigma-and-Enya-Only-Time-You-can-say-if-you-love-me(muzofon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611" y="3286124"/>
            <a:ext cx="8062912" cy="307183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uk-UA" sz="2800" dirty="0" smtClean="0">
                <a:solidFill>
                  <a:srgbClr val="FCF059"/>
                </a:solidFill>
                <a:cs typeface="Arial" charset="0"/>
              </a:rPr>
              <a:t>Виконав </a:t>
            </a:r>
            <a:r>
              <a:rPr lang="uk-UA" sz="2800" dirty="0" smtClean="0">
                <a:solidFill>
                  <a:srgbClr val="FCF059"/>
                </a:solidFill>
                <a:cs typeface="Arial" charset="0"/>
              </a:rPr>
              <a:t>учень 10 класу</a:t>
            </a:r>
          </a:p>
          <a:p>
            <a:pPr eaLnBrk="1" hangingPunct="1">
              <a:defRPr/>
            </a:pPr>
            <a:r>
              <a:rPr lang="uk-UA" sz="2800" dirty="0" err="1" smtClean="0">
                <a:solidFill>
                  <a:srgbClr val="FCF059"/>
                </a:solidFill>
                <a:cs typeface="Arial" charset="0"/>
              </a:rPr>
              <a:t>Макутін</a:t>
            </a:r>
            <a:r>
              <a:rPr lang="uk-UA" sz="2800" dirty="0" smtClean="0">
                <a:solidFill>
                  <a:srgbClr val="FCF059"/>
                </a:solidFill>
                <a:cs typeface="Arial" charset="0"/>
              </a:rPr>
              <a:t> Олексій</a:t>
            </a:r>
          </a:p>
          <a:p>
            <a:pPr eaLnBrk="1" hangingPunct="1">
              <a:defRPr/>
            </a:pPr>
            <a:r>
              <a:rPr lang="uk-UA" sz="2800" dirty="0" smtClean="0">
                <a:solidFill>
                  <a:srgbClr val="FCF059"/>
                </a:solidFill>
                <a:cs typeface="Arial" charset="0"/>
              </a:rPr>
              <a:t>Загальноосвітня школа І – ІІІ ступенів </a:t>
            </a:r>
          </a:p>
          <a:p>
            <a:pPr eaLnBrk="1" hangingPunct="1">
              <a:defRPr/>
            </a:pPr>
            <a:r>
              <a:rPr lang="uk-UA" sz="2800" dirty="0" smtClean="0">
                <a:solidFill>
                  <a:srgbClr val="FCF059"/>
                </a:solidFill>
                <a:cs typeface="Arial" charset="0"/>
              </a:rPr>
              <a:t>№ 30</a:t>
            </a:r>
            <a:endParaRPr lang="ru-RU" sz="2800" dirty="0" smtClean="0">
              <a:solidFill>
                <a:srgbClr val="FCF059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271464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800" b="1" i="1" u="sng" dirty="0" smtClean="0">
                <a:solidFill>
                  <a:srgbClr val="7030A0"/>
                </a:solidFill>
              </a:rPr>
              <a:t>Пух тополі</a:t>
            </a:r>
            <a:endParaRPr lang="ru-RU" sz="8800" b="1" i="1" u="sng" dirty="0">
              <a:solidFill>
                <a:srgbClr val="7030A0"/>
              </a:solidFill>
            </a:endParaRPr>
          </a:p>
        </p:txBody>
      </p:sp>
      <p:pic>
        <p:nvPicPr>
          <p:cNvPr id="13319" name="Enigma-and-Enya-Only-Time-You-can-say-if-you-love-me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753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sz="2800" smtClean="0">
                <a:ln>
                  <a:noFill/>
                </a:ln>
                <a:effectLst/>
                <a:latin typeface="Arial" charset="0"/>
              </a:rPr>
              <a:t>Пух після висихання.</a:t>
            </a:r>
            <a:endParaRPr lang="ru-RU" sz="280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22530" name="Picture 3" descr="PA02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28775"/>
            <a:ext cx="596423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xfrm>
            <a:off x="395288" y="333375"/>
            <a:ext cx="8229600" cy="160972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indent="269875">
              <a:defRPr/>
            </a:pPr>
            <a:r>
              <a:rPr lang="uk-UA" sz="2400" dirty="0" smtClean="0">
                <a:ln>
                  <a:noFill/>
                </a:ln>
                <a:effectLst/>
                <a:latin typeface="Arial" charset="0"/>
              </a:rPr>
              <a:t> На мою думку, найкращий метод розв’язання цієї проблеми – це обрізання або навіть знесення жіночих дерев тополі. Так як саме на їх гілках з’являється найбільше пуху, який потім розноситься вітром. </a:t>
            </a:r>
            <a:endParaRPr lang="ru-RU" sz="240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23554" name="Picture 3" descr="Фото01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92375"/>
            <a:ext cx="4392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0_50a50_3505ddfe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492375"/>
            <a:ext cx="374491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/>
          </p:cNvSpPr>
          <p:nvPr>
            <p:ph type="title"/>
          </p:nvPr>
        </p:nvSpPr>
        <p:spPr bwMode="auto">
          <a:xfrm>
            <a:off x="468313" y="333375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uk-UA" sz="2400" smtClean="0">
                <a:ln>
                  <a:noFill/>
                </a:ln>
                <a:effectLst/>
                <a:latin typeface="Arial" charset="0"/>
              </a:rPr>
              <a:t> Картини з пуху дуже красиві, вони стануть окрасою будь-якого приміщення. Але якщо ви алергік, то від таких картин краще відмовитись.</a:t>
            </a:r>
            <a:endParaRPr lang="ru-RU" sz="240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24578" name="Picture 6" descr="fdfa1f8b5c5638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41052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2525626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844675"/>
            <a:ext cx="43926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album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4319587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7" descr="1552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04813"/>
            <a:ext cx="422275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250825" y="188913"/>
            <a:ext cx="8229600" cy="13620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uk-UA" sz="1600" smtClean="0">
                <a:ln>
                  <a:noFill/>
                </a:ln>
                <a:effectLst/>
              </a:rPr>
              <a:t/>
            </a:r>
            <a:br>
              <a:rPr lang="uk-UA" sz="1600" smtClean="0">
                <a:ln>
                  <a:noFill/>
                </a:ln>
                <a:effectLst/>
              </a:rPr>
            </a:br>
            <a:r>
              <a:rPr lang="uk-UA" sz="1600" smtClean="0">
                <a:ln>
                  <a:noFill/>
                </a:ln>
                <a:effectLst/>
              </a:rPr>
              <a:t> </a:t>
            </a:r>
            <a:r>
              <a:rPr lang="uk-UA" sz="2000" smtClean="0">
                <a:ln>
                  <a:noFill/>
                </a:ln>
                <a:effectLst/>
              </a:rPr>
              <a:t>Тополя-велетень (</a:t>
            </a:r>
            <a:r>
              <a:rPr sz="2000" smtClean="0">
                <a:ln>
                  <a:noFill/>
                </a:ln>
                <a:effectLst/>
              </a:rPr>
              <a:t>Populus)</a:t>
            </a:r>
            <a:r>
              <a:rPr lang="uk-UA" sz="2000" smtClean="0">
                <a:ln>
                  <a:noFill/>
                </a:ln>
                <a:effectLst/>
              </a:rPr>
              <a:t>. </a:t>
            </a:r>
            <a:br>
              <a:rPr lang="uk-UA" sz="2000" smtClean="0">
                <a:ln>
                  <a:noFill/>
                </a:ln>
                <a:effectLst/>
              </a:rPr>
            </a:br>
            <a:r>
              <a:rPr lang="uk-UA" sz="2000" smtClean="0">
                <a:ln>
                  <a:noFill/>
                </a:ln>
                <a:effectLst/>
              </a:rPr>
              <a:t>Ці невибагливі рослини, стали справжньою окрасою наших індустріальних міст. Їх листя уловлює і затримує пил, фільтрує і очищує повітря.</a:t>
            </a:r>
            <a:r>
              <a:rPr lang="uk-UA" sz="1600" smtClean="0">
                <a:ln>
                  <a:noFill/>
                </a:ln>
                <a:effectLst/>
              </a:rPr>
              <a:t> </a:t>
            </a:r>
            <a:endParaRPr lang="ru-RU" sz="3800" smtClean="0">
              <a:ln>
                <a:noFill/>
              </a:ln>
              <a:effectLst/>
            </a:endParaRPr>
          </a:p>
        </p:txBody>
      </p:sp>
      <p:pic>
        <p:nvPicPr>
          <p:cNvPr id="14338" name="Picture 8" descr="Фото02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700213"/>
            <a:ext cx="43926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9" descr="Фото0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00213"/>
            <a:ext cx="41052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29600" cy="14351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z="2400" dirty="0" smtClean="0">
                <a:ln>
                  <a:noFill/>
                </a:ln>
                <a:effectLst/>
                <a:latin typeface="Arial" charset="0"/>
              </a:rPr>
              <a:t> Наприкінці весни - на початку літа, коли все квітне, навколо так гарно і затишно</a:t>
            </a:r>
            <a:r>
              <a:rPr lang="uk-UA" sz="2400" dirty="0">
                <a:ln>
                  <a:noFill/>
                </a:ln>
                <a:effectLst/>
                <a:latin typeface="Arial" charset="0"/>
              </a:rPr>
              <a:t>,</a:t>
            </a:r>
            <a:r>
              <a:rPr lang="uk-UA" sz="2400" dirty="0" smtClean="0">
                <a:ln>
                  <a:noFill/>
                </a:ln>
                <a:effectLst/>
                <a:latin typeface="Arial" charset="0"/>
              </a:rPr>
              <a:t> починає літати пух тополі, який викликає у більшості людей алергічні хвороби.</a:t>
            </a:r>
            <a:endParaRPr lang="ru-RU" sz="240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5362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36838"/>
            <a:ext cx="439261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article124532147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060575"/>
            <a:ext cx="3455987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z="2400" smtClean="0">
                <a:ln>
                  <a:noFill/>
                </a:ln>
                <a:effectLst/>
                <a:latin typeface="Arial" charset="0"/>
              </a:rPr>
              <a:t> Під час цвітіння, пух нещадно вкриває квіти та трави. На фото різні рослини, яких пух вкрив дуже товстим шаром. Звісно – це їм шкодить.</a:t>
            </a:r>
            <a:endParaRPr lang="ru-RU" sz="240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6386" name="Picture 4" descr="20060702-dscf84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628775"/>
            <a:ext cx="45720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3472892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00213"/>
            <a:ext cx="37179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4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86080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08962" cy="309562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z="2800" smtClean="0">
                <a:ln>
                  <a:noFill/>
                </a:ln>
                <a:effectLst/>
                <a:latin typeface="Arial" charset="0"/>
              </a:rPr>
              <a:t> Бронхіальна астма, хронічні риніти, часті бронхіальні спазми, задишка – це тільки маленька частина алергічних хвороб та симптомів, які з’являються при цвітінні тополі. Звісно їх провокує не сам пух, а мікрочастинки пилу та різні речовини-алергени, які він накопичує.</a:t>
            </a:r>
            <a:endParaRPr lang="ru-RU" sz="280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7410" name="Picture 3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284538"/>
            <a:ext cx="35290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%D0%9A%D0%B0%D0%BA-%D0%BB%D0%B5%D1%87%D0%B8%D1%82%D1%8C-%D0%BD%D0%B0%D1%81%D0%BC%D0%BE%D1%80%D0%B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284538"/>
            <a:ext cx="3816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/>
          </p:cNvSpPr>
          <p:nvPr>
            <p:ph type="title"/>
          </p:nvPr>
        </p:nvSpPr>
        <p:spPr bwMode="auto">
          <a:xfrm>
            <a:off x="323850" y="692150"/>
            <a:ext cx="8229600" cy="82232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uk-UA" sz="2400" dirty="0" smtClean="0">
                <a:ln>
                  <a:noFill/>
                </a:ln>
                <a:effectLst/>
              </a:rPr>
              <a:t> На мою думку, також треба ліквідовувати дуже старі дерева, щоб не трапилось якогось лиха.</a:t>
            </a:r>
            <a:endParaRPr lang="ru-RU" sz="2400" dirty="0" smtClean="0">
              <a:ln>
                <a:noFill/>
              </a:ln>
              <a:effectLst/>
            </a:endParaRPr>
          </a:p>
        </p:txBody>
      </p:sp>
      <p:pic>
        <p:nvPicPr>
          <p:cNvPr id="18434" name="Picture 7" descr="201210081645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133600"/>
            <a:ext cx="44577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2" descr="-zhertvy-dozhdya-tts-priozernyy-zatopilo-a-na-ostrovskogo-ruhnulo-derevo-fotovideo-_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33600"/>
            <a:ext cx="41767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80400" cy="1008062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uk-UA" sz="280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lang="uk-UA" sz="3200" smtClean="0">
                <a:ln>
                  <a:noFill/>
                </a:ln>
                <a:effectLst/>
                <a:latin typeface="Arial" charset="0"/>
              </a:rPr>
              <a:t>Дощ – це природна допомога в боротьбі з пухом тополі, але на деякий час.</a:t>
            </a:r>
            <a:r>
              <a:rPr lang="uk-UA" sz="2000" smtClean="0">
                <a:ln>
                  <a:noFill/>
                </a:ln>
                <a:effectLst/>
                <a:latin typeface="Arial" charset="0"/>
              </a:rPr>
              <a:t> </a:t>
            </a:r>
            <a:endParaRPr lang="ru-RU" sz="200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9458" name="Picture 4" descr="300px-22_Regen_ub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60575"/>
            <a:ext cx="3816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060575"/>
            <a:ext cx="469265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201612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uk-UA" sz="240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lang="uk-UA" sz="2800" dirty="0">
                <a:ln>
                  <a:noFill/>
                </a:ln>
                <a:effectLst/>
                <a:latin typeface="Arial" charset="0"/>
              </a:rPr>
              <a:t>Я</a:t>
            </a:r>
            <a:r>
              <a:rPr lang="uk-UA" sz="2800" dirty="0" smtClean="0">
                <a:ln>
                  <a:noFill/>
                </a:ln>
                <a:effectLst/>
                <a:latin typeface="Arial" charset="0"/>
              </a:rPr>
              <a:t> провів дослід, який показав, що при змочуванні пух осідає, але коли підсихає, то стає ще більш розпушеним, ніж до намокання.</a:t>
            </a:r>
            <a:br>
              <a:rPr lang="uk-UA" sz="2800" dirty="0" smtClean="0">
                <a:ln>
                  <a:noFill/>
                </a:ln>
                <a:effectLst/>
                <a:latin typeface="Arial" charset="0"/>
              </a:rPr>
            </a:br>
            <a:r>
              <a:rPr lang="uk-UA" sz="2800" dirty="0" smtClean="0">
                <a:ln>
                  <a:noFill/>
                </a:ln>
                <a:effectLst/>
                <a:latin typeface="Arial" charset="0"/>
              </a:rPr>
              <a:t>                          </a:t>
            </a:r>
            <a:br>
              <a:rPr lang="uk-UA" sz="2800" dirty="0" smtClean="0">
                <a:ln>
                  <a:noFill/>
                </a:ln>
                <a:effectLst/>
                <a:latin typeface="Arial" charset="0"/>
              </a:rPr>
            </a:br>
            <a:r>
              <a:rPr lang="uk-UA" sz="2800" dirty="0" smtClean="0">
                <a:ln>
                  <a:noFill/>
                </a:ln>
                <a:effectLst/>
                <a:latin typeface="Arial" charset="0"/>
              </a:rPr>
              <a:t>                                     Пух до змочування.</a:t>
            </a:r>
            <a:endParaRPr lang="ru-RU" sz="280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20482" name="Picture 3" descr="PA02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565400"/>
            <a:ext cx="46799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sz="2800" smtClean="0">
                <a:ln>
                  <a:noFill/>
                </a:ln>
                <a:effectLst/>
                <a:latin typeface="Arial" charset="0"/>
              </a:rPr>
              <a:t>Змочений пух.</a:t>
            </a:r>
            <a:endParaRPr lang="ru-RU" sz="280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21506" name="Picture 3" descr="PA02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628775"/>
            <a:ext cx="54006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291</TotalTime>
  <Words>253</Words>
  <Application>Microsoft Office PowerPoint</Application>
  <PresentationFormat>Экран (4:3)</PresentationFormat>
  <Paragraphs>16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Пух тополі</vt:lpstr>
      <vt:lpstr>  Тополя-велетень (Populus).  Ці невибагливі рослини, стали справжньою окрасою наших індустріальних міст. Їх листя уловлює і затримує пил, фільтрує і очищує повітря. </vt:lpstr>
      <vt:lpstr> Наприкінці весни - на початку літа, коли все квітне, навколо так гарно і затишно, починає літати пух тополі, який викликає у більшості людей алергічні хвороби.</vt:lpstr>
      <vt:lpstr> Під час цвітіння, пух нещадно вкриває квіти та трави. На фото різні рослини, яких пух вкрив дуже товстим шаром. Звісно – це їм шкодить.</vt:lpstr>
      <vt:lpstr> Бронхіальна астма, хронічні риніти, часті бронхіальні спазми, задишка – це тільки маленька частина алергічних хвороб та симптомів, які з’являються при цвітінні тополі. Звісно їх провокує не сам пух, а мікрочастинки пилу та різні речовини-алергени, які він накопичує.</vt:lpstr>
      <vt:lpstr> На мою думку, також треба ліквідовувати дуже старі дерева, щоб не трапилось якогось лиха.</vt:lpstr>
      <vt:lpstr> Дощ – це природна допомога в боротьбі з пухом тополі, але на деякий час. </vt:lpstr>
      <vt:lpstr> Я провів дослід, який показав, що при змочуванні пух осідає, але коли підсихає, то стає ще більш розпушеним, ніж до намокання.                                                                 Пух до змочування.</vt:lpstr>
      <vt:lpstr>Змочений пух.</vt:lpstr>
      <vt:lpstr>Пух після висихання.</vt:lpstr>
      <vt:lpstr> На мою думку, найкращий метод розв’язання цієї проблеми – це обрізання або навіть знесення жіночих дерев тополі. Так як саме на їх гілках з’являється найбільше пуху, який потім розноситься вітром. </vt:lpstr>
      <vt:lpstr> Картини з пуху дуже красиві, вони стануть окрасою будь-якого приміщення. Але якщо ви алергік, то від таких картин краще відмовитись.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Пух тополі</dc:title>
  <dc:creator>Ph9650n88</dc:creator>
  <cp:lastModifiedBy>Admin</cp:lastModifiedBy>
  <cp:revision>24</cp:revision>
  <dcterms:created xsi:type="dcterms:W3CDTF">2012-08-27T11:36:36Z</dcterms:created>
  <dcterms:modified xsi:type="dcterms:W3CDTF">2013-03-04T20:18:13Z</dcterms:modified>
</cp:coreProperties>
</file>