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4" r:id="rId6"/>
    <p:sldId id="258" r:id="rId7"/>
    <p:sldId id="265" r:id="rId8"/>
    <p:sldId id="266" r:id="rId9"/>
    <p:sldId id="268" r:id="rId10"/>
    <p:sldId id="26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8;&#1072;&#1085;&#1102;&#1096;&#1072;\&#1052;&#1086;&#1080;%20&#1076;&#1086;&#1082;&#1091;&#1084;&#1077;&#1085;&#1090;&#1099;\Downloads\_mp4.wmv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36852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Презентація на тему: Техногенні явища, як фактори загрози суспільній небезпеці.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Радіація.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4214818"/>
            <a:ext cx="4038600" cy="248284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1370182937_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00364"/>
            <a:ext cx="4543428" cy="3614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285992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шкода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радіоактивного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кожному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низької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ембріональні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кісткового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сім'яників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яєчників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приводячи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безпліддя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kenenopgol_eg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4000528" cy="3786214"/>
          </a:xfrm>
        </p:spPr>
      </p:pic>
      <p:pic>
        <p:nvPicPr>
          <p:cNvPr id="11" name="Содержимое 10" descr="1_M7brkQUV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2285992"/>
            <a:ext cx="4429156" cy="40005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Дії при радіаційній аварії</a:t>
            </a: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_mp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1928802"/>
            <a:ext cx="592935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Радіоактивність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ядер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атомів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руйнуватися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видозмінюватися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випущенням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атомних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субатомних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високих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енергій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dioaktiva-meitene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785926"/>
            <a:ext cx="6143668" cy="47863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1920 по 1940 роки,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ніхто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знав про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радіоактивності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"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плід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справжнього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ентузіазму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використовувався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побуту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M01mYjNHoys[6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4071942"/>
            <a:ext cx="3143273" cy="2356550"/>
          </a:xfrm>
        </p:spPr>
      </p:pic>
      <p:pic>
        <p:nvPicPr>
          <p:cNvPr id="9" name="Содержимое 8" descr="112112_1120_12_thumb[2]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14282" y="1643050"/>
            <a:ext cx="3143272" cy="2286015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2976" y="3214686"/>
            <a:ext cx="2214578" cy="639762"/>
          </a:xfrm>
        </p:spPr>
        <p:txBody>
          <a:bodyPr>
            <a:noAutofit/>
          </a:bodyPr>
          <a:lstStyle/>
          <a:p>
            <a:r>
              <a:rPr lang="ru-RU" sz="1800" i="1" u="sng" dirty="0" err="1" smtClean="0">
                <a:latin typeface="Times New Roman" pitchFamily="18" charset="0"/>
                <a:cs typeface="Times New Roman" pitchFamily="18" charset="0"/>
              </a:rPr>
              <a:t>Радіоактивна</a:t>
            </a:r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u="sng" dirty="0" err="1" smtClean="0">
                <a:latin typeface="Times New Roman" pitchFamily="18" charset="0"/>
                <a:cs typeface="Times New Roman" pitchFamily="18" charset="0"/>
              </a:rPr>
              <a:t>зубна</a:t>
            </a:r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паста (</a:t>
            </a:r>
            <a:r>
              <a:rPr lang="ru-RU" sz="1800" i="1" u="sng" dirty="0" err="1" smtClean="0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, 1944)</a:t>
            </a:r>
            <a:endParaRPr lang="ru-RU" sz="1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4071942"/>
            <a:ext cx="2071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Рентгенівська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примірочна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(США, 1924-1950)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380521595_007_22518_006_thumb[3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643050"/>
            <a:ext cx="3143271" cy="22860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57884" y="3071810"/>
            <a:ext cx="2385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Іонізуюча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косметика (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, 1933-1960)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america_nuke_28_thumb[4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143380"/>
            <a:ext cx="3119424" cy="228601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00826" y="4143380"/>
            <a:ext cx="2371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Юний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атомник» (США 1951-1952)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f8b2fd6312eb_thumb[13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1857364"/>
            <a:ext cx="2286016" cy="4219582"/>
          </a:xfrm>
          <a:prstGeom prst="rect">
            <a:avLst/>
          </a:prstGeom>
        </p:spPr>
      </p:pic>
      <p:sp>
        <p:nvSpPr>
          <p:cNvPr id="18" name="Текст 15"/>
          <p:cNvSpPr>
            <a:spLocks noGrp="1"/>
          </p:cNvSpPr>
          <p:nvPr>
            <p:ph type="body" sz="quarter" idx="3"/>
          </p:nvPr>
        </p:nvSpPr>
        <p:spPr>
          <a:xfrm>
            <a:off x="3428992" y="1857364"/>
            <a:ext cx="2286015" cy="639762"/>
          </a:xfrm>
        </p:spPr>
        <p:txBody>
          <a:bodyPr>
            <a:normAutofit fontScale="85000" lnSpcReduction="10000"/>
          </a:bodyPr>
          <a:lstStyle/>
          <a:p>
            <a:r>
              <a:rPr lang="uk-UA" sz="1800" i="1" u="sng" dirty="0" smtClean="0">
                <a:latin typeface="Times New Roman" pitchFamily="18" charset="0"/>
                <a:cs typeface="Times New Roman" pitchFamily="18" charset="0"/>
              </a:rPr>
              <a:t>Радіоактивна маска для обличчя (СРСР, 1937)</a:t>
            </a:r>
            <a:endParaRPr lang="ru-RU" sz="1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  <p:bldP spid="15" grpId="0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ми тепер можемо бачити люди ще починаючи з 1920х років мріяли про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“мирний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атом”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радянських людей це словосполучення викликало особливу гордість. Але…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tom-in-han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438548"/>
            <a:ext cx="4071966" cy="3266779"/>
          </a:xfrm>
        </p:spPr>
      </p:pic>
      <p:pic>
        <p:nvPicPr>
          <p:cNvPr id="6" name="Содержимое 5" descr="DSCN00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2428868"/>
            <a:ext cx="4000528" cy="32861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1:23:50 26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1986 року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сталася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аварія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четвертому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енергоблоці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Чорнобильської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атомної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електростанції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всю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ядерної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енергетики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як за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потерпілих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людей, так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економічним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збитком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6669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876"/>
            <a:ext cx="3357586" cy="3143257"/>
          </a:xfrm>
          <a:prstGeom prst="rect">
            <a:avLst/>
          </a:prstGeom>
        </p:spPr>
      </p:pic>
      <p:pic>
        <p:nvPicPr>
          <p:cNvPr id="8" name="Содержимое 7" descr="Четвертий_реактор_ЧАЕС_198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57554" y="2285992"/>
            <a:ext cx="3061700" cy="2911477"/>
          </a:xfrm>
        </p:spPr>
      </p:pic>
      <p:pic>
        <p:nvPicPr>
          <p:cNvPr id="5" name="Содержимое 4" descr="chernobyl_vse_bloki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3429000"/>
            <a:ext cx="3786214" cy="31972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357454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Радіаці́йна ава́рія</a:t>
            </a:r>
            <a:r>
              <a:rPr lang="vi-V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vi-VN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подія, внаслідок якої втрачено контроль над ядерною установкою, джерелом іонізуючого випромінювання, і яка призводить або може призвести до радіаційного впливу на людей та навколишнє природне середовище, що перевищує допустимі межі, встановлені нормами, правилами і стандартами з безпеки.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Cunami_y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3714752"/>
            <a:ext cx="3445385" cy="2840038"/>
          </a:xfrm>
        </p:spPr>
      </p:pic>
      <p:pic>
        <p:nvPicPr>
          <p:cNvPr id="9" name="Рисунок 8" descr="a1e056d3f1ad604d32b6e76dcdc3a4e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3500462" cy="2285984"/>
          </a:xfrm>
          <a:prstGeom prst="rect">
            <a:avLst/>
          </a:prstGeom>
        </p:spPr>
      </p:pic>
      <p:pic>
        <p:nvPicPr>
          <p:cNvPr id="10" name="Рисунок 9" descr="c1f881cf437aa1be2f705b833e058a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929066"/>
            <a:ext cx="3286125" cy="2747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Причини аварії на Чорнобильській АЕС</a:t>
            </a:r>
            <a:endParaRPr 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викладі</a:t>
            </a:r>
            <a:r>
              <a:rPr lang="ru-RU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причини </a:t>
            </a:r>
            <a:r>
              <a:rPr lang="ru-RU" sz="3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аварії</a:t>
            </a:r>
            <a:r>
              <a:rPr lang="ru-RU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реактор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неправильно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спроектований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небезпечний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 не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проінформований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 допустив ряд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ненавмисно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порушив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інструкції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частково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реактора;</a:t>
            </a:r>
          </a:p>
          <a:p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відключення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вплинуло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аварії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суперечило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нормативним</a:t>
            </a: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документам.</a:t>
            </a:r>
          </a:p>
          <a:p>
            <a:endParaRPr lang="ru-RU" dirty="0"/>
          </a:p>
        </p:txBody>
      </p:sp>
      <p:pic>
        <p:nvPicPr>
          <p:cNvPr id="5" name="Содержимое 4" descr="9082008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143404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радіації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4929190" cy="592933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утворилася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радіоактивна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накрила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Білорусь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знаходилися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ЧАЕС,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Східну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Фракію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Македонію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Сербію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Хорватію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Болгарію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Грецію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Румунію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Литву,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Естонію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Латвію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Фінляндію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Норвегію,Швецію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Австрію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Угорщину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Чехію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Словаччину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Нідерланди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Бельгію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Словенію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Польщу,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Швейцарію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Німеччину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Італію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Ірландію,Францію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Британію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Мен.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hornobyl_radiation_1996_(uk)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000108"/>
            <a:ext cx="4214810" cy="5572164"/>
          </a:xfrm>
        </p:spPr>
      </p:pic>
      <p:sp>
        <p:nvSpPr>
          <p:cNvPr id="6" name="Прямоугольник 5"/>
          <p:cNvSpPr/>
          <p:nvPr/>
        </p:nvSpPr>
        <p:spPr>
          <a:xfrm>
            <a:off x="5000628" y="1142984"/>
            <a:ext cx="4246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радіоактивного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забруднення</a:t>
            </a:r>
            <a:endParaRPr lang="ru-RU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аварії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довкілля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людей</a:t>
            </a: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опромінення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Гострі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променеві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хвороби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Онкологічні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захворювання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Спадкові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хвороби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Мутації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людей та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тварин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7754559so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214422"/>
            <a:ext cx="3571900" cy="5214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1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340</Words>
  <PresentationFormat>Экран (4:3)</PresentationFormat>
  <Paragraphs>32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Презентація на тему: Техногенні явища, як фактори загрози суспільній небезпеці.  Радіація. </vt:lpstr>
      <vt:lpstr>Радіоактивність – це здатність ядер атомів різних хімічних елементів руйнуватися, видозмінюватися з випущенням атомних і субатомних частинок високих енергій.</vt:lpstr>
      <vt:lpstr>З 1920 по 1940 роки, ніхто не знав про небезпеки радіоактивності. "Промисловість на радіі" - плід справжнього ентузіазму. Радій використовувався у виробництві медичного обладнання і предметів побуту.</vt:lpstr>
      <vt:lpstr>Як ми тепер можемо бачити люди ще починаючи з 1920х років мріяли про “мирний атом”. В радянських людей це словосполучення викликало особливу гордість. Але…</vt:lpstr>
      <vt:lpstr>Приблизно о 1:23:50 26 квітня 1986 року сталася аварія на четвертому енергоблоці Чорнобильської атомної електростанції. Найбільша за всю історію ядерної енергетики, як за кількістю загиблих і потерпілих від її наслідків людей, так і за економічним збитком.</vt:lpstr>
      <vt:lpstr>Радіаці́йна ава́рія— подія, внаслідок якої втрачено контроль над ядерною установкою, джерелом іонізуючого випромінювання, і яка призводить або може призвести до радіаційного впливу на людей та навколишнє природне середовище, що перевищує допустимі межі, встановлені нормами, правилами і стандартами з безпеки.</vt:lpstr>
      <vt:lpstr>Причини аварії на Чорнобильській АЕС</vt:lpstr>
      <vt:lpstr>Поширення радіації </vt:lpstr>
      <vt:lpstr>Наслідки аварії</vt:lpstr>
      <vt:lpstr>Вчені стверджують, шкода організму від радіоактивного випромінювання залежить від його інтенсивності і тривалості. У кожному випадку, радіація навіть низької інтенсивності, здатна впливати на ембріональні тканини, тканини кісткового мозку, і тканини сім'яників і яєчників, приводячи до безпліддя.</vt:lpstr>
      <vt:lpstr>Дії при радіаційній аварії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Презентація на тему: Техногенні явища, як фактори загрози суспільній небезпеці. Аварії на радіаційно-небезпечних об`єктах.  </dc:title>
  <cp:lastModifiedBy>Танюша</cp:lastModifiedBy>
  <cp:revision>14</cp:revision>
  <dcterms:modified xsi:type="dcterms:W3CDTF">2015-02-01T17:11:01Z</dcterms:modified>
</cp:coreProperties>
</file>