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4" r:id="rId9"/>
    <p:sldId id="261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52842F-33AD-47F5-97A7-8E1EEDE3706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9ECA12-452B-4955-B133-97076096EF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Хрущёвская </a:t>
            </a:r>
            <a:r>
              <a:rPr lang="ru-RU" b="1" dirty="0" smtClean="0"/>
              <a:t>оттепель</a:t>
            </a:r>
            <a:br>
              <a:rPr lang="ru-RU" b="1" dirty="0" smtClean="0"/>
            </a:br>
            <a:r>
              <a:rPr lang="ru-RU" b="1" dirty="0" smtClean="0"/>
              <a:t>(1953-1964)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9154" name="Picture 2" descr="http://ok.ya1.ru/uploads/posts/2013-06/1372119042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01612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«Оттепель» во внешней политике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6322" name="Picture 2" descr="http://books.iqbuy.ru/img/books/9785/48/60/16/61/9785486016615-b.jpg"/>
          <p:cNvPicPr>
            <a:picLocks noChangeAspect="1" noChangeArrowheads="1"/>
          </p:cNvPicPr>
          <p:nvPr/>
        </p:nvPicPr>
        <p:blipFill>
          <a:blip r:embed="rId2" cstate="print"/>
          <a:srcRect l="17927" t="42100" r="14450" b="17914"/>
          <a:stretch>
            <a:fillRect/>
          </a:stretch>
        </p:blipFill>
        <p:spPr bwMode="auto">
          <a:xfrm>
            <a:off x="5211344" y="1484784"/>
            <a:ext cx="3681136" cy="3902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0" y="1772816"/>
            <a:ext cx="5436096" cy="45259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Создание ОВД (1955 г.)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Подавление народного восстания в Венгрии (1956 г.)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Обострение отношений с ФРГ и Возведение Берлинской стены (1962 г.)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Карибский кризис и ядерное противостояние СССР и США (1962 г.)</a:t>
            </a:r>
          </a:p>
          <a:p>
            <a:pPr marL="365760" indent="-256032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smtClean="0"/>
              <a:t>Подписание мирного договора с Австрией и возвращение ей суверенитета (1955 г.)</a:t>
            </a:r>
          </a:p>
          <a:p>
            <a:pPr marL="365760" indent="-256032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smtClean="0"/>
              <a:t>Нормализация отношений с Югославией (1954-1955 гг.)</a:t>
            </a:r>
          </a:p>
          <a:p>
            <a:pPr marL="365760" indent="-256032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lang="ru-RU" sz="2000" dirty="0" smtClean="0"/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Нарастание недовольства в обществе политикой Н.С.Хрущева: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77281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Горожане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недовольны повышением цен на продовольственные товары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Крестьяне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недовольны урезанием личных подсобных хозяйств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Интеллигенция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недовольны непоследовательностью культурной «оттепелью»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Военные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недовольны сокращением армии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Хрущёвская оттепель</a:t>
            </a:r>
            <a:r>
              <a:rPr lang="ru-RU" dirty="0" smtClean="0"/>
              <a:t> — неофициальное обозначение периода в истории СССР после смерти И. В. Сталина.</a:t>
            </a:r>
          </a:p>
          <a:p>
            <a:pPr algn="ctr"/>
            <a:r>
              <a:rPr lang="ru-RU" b="1" dirty="0" smtClean="0"/>
              <a:t>Характеристики: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 осуждение культа личности Сталина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 освобождение политических заключенных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ликвидация </a:t>
            </a:r>
            <a:r>
              <a:rPr lang="ru-RU" dirty="0" err="1" smtClean="0"/>
              <a:t>ГУЛАГа</a:t>
            </a:r>
            <a:endParaRPr lang="ru-RU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ослабление тоталитарной власти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 появление некоторой свободы слова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 относительная демократизация политической и общественной жизни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большая свобода творческой деятельности </a:t>
            </a:r>
            <a:endParaRPr lang="ru-RU" dirty="0"/>
          </a:p>
        </p:txBody>
      </p:sp>
      <p:pic>
        <p:nvPicPr>
          <p:cNvPr id="1026" name="Picture 2" descr="http://www.chile.mid.ru/0ld/Mas-fotos.files/imag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838950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«Оттепель» в экономике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736"/>
            <a:ext cx="511155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/>
              <a:t>Развитие новых отраслей промышленности (атомной, </a:t>
            </a:r>
            <a:r>
              <a:rPr lang="ru-RU" dirty="0" smtClean="0"/>
              <a:t>космической)</a:t>
            </a:r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endParaRPr lang="ru-RU" dirty="0"/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/>
              <a:t>Списание долгов с колхозов и уменьшение налогообложения </a:t>
            </a:r>
            <a:r>
              <a:rPr lang="ru-RU" dirty="0" smtClean="0"/>
              <a:t>колхозов</a:t>
            </a:r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endParaRPr lang="ru-RU" dirty="0"/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/>
              <a:t>Расширение хозяйственной самостоятельности </a:t>
            </a:r>
            <a:r>
              <a:rPr lang="ru-RU" dirty="0" smtClean="0"/>
              <a:t>колхозов</a:t>
            </a:r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endParaRPr lang="ru-RU" dirty="0"/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/>
              <a:t>Освоение </a:t>
            </a:r>
            <a:r>
              <a:rPr lang="ru-RU" dirty="0" smtClean="0"/>
              <a:t>целины</a:t>
            </a:r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endParaRPr lang="ru-RU" dirty="0"/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/>
              <a:t>Кукурузная эпопея</a:t>
            </a:r>
            <a:r>
              <a:rPr lang="ru-RU" dirty="0" smtClean="0"/>
              <a:t>»</a:t>
            </a:r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endParaRPr lang="ru-RU" dirty="0"/>
          </a:p>
          <a:p>
            <a:pPr marL="342900" indent="-342900" algn="ctr">
              <a:lnSpc>
                <a:spcPct val="80000"/>
              </a:lnSpc>
              <a:buFont typeface="+mj-lt"/>
              <a:buAutoNum type="arabicPeriod"/>
            </a:pPr>
            <a:r>
              <a:rPr lang="ru-RU" dirty="0"/>
              <a:t>Необоснованные задания по заготовке мяса, значительное сокращение поголовья скота</a:t>
            </a:r>
            <a:endParaRPr lang="ru-RU" dirty="0"/>
          </a:p>
        </p:txBody>
      </p:sp>
      <p:pic>
        <p:nvPicPr>
          <p:cNvPr id="52226" name="Picture 2" descr="http://copypast.ru/uploads/posts/1282843848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80728"/>
            <a:ext cx="3819525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051720" y="5085184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dirty="0"/>
              <a:t>ИТОГ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dirty="0"/>
              <a:t>Падение сельскохозяйственного производства.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dirty="0"/>
              <a:t>Ухудшение снабжения населения продуктами питания.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dirty="0"/>
              <a:t>Начало импорта зерна из-за границы.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m_678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6264696" cy="3861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412776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Целина - </a:t>
            </a:r>
            <a:r>
              <a:rPr lang="ru-RU" dirty="0" smtClean="0"/>
              <a:t>общее название </a:t>
            </a:r>
            <a:r>
              <a:rPr lang="ru-RU" dirty="0" err="1" smtClean="0"/>
              <a:t>слабоосвоенных</a:t>
            </a:r>
            <a:r>
              <a:rPr lang="ru-RU" dirty="0" smtClean="0"/>
              <a:t> земель в Казахстане, Поволжье, на Урале, в Сибири, на Дальнем Востоке. </a:t>
            </a:r>
          </a:p>
          <a:p>
            <a:pPr algn="ctr"/>
            <a:r>
              <a:rPr lang="ru-RU" dirty="0" smtClean="0"/>
              <a:t>Термин появился в СССР, когда в 1954–1960 гг. была предпринята попытка за счет т.н. «освоения целины» ликвидировать отставание сельского хозяйства и увеличить производство зерна.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9269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«Освоения целины»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«Оттепель» в социальной сфере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минимальной зарплаты на 35%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размера пенсий по старости в 2 раза и снижение на 5 лет пенсионного возраста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Развертывание массового жилищного строительства («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Хрущевки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Введение денежной оплаты труда колхозникам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Установление 7-часовго рабочего дня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«Оттепель» в культуре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Начало выхода в свет новых журналов «Юность», «Иностранная литература»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«Оттепель» в литературе (И.Эренбург, А.Твардовский, А.Солженицын)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Появление новых театральных коллективов 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/>
              <a:t>(«Современник», Театр на «Таганке»)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4509120"/>
            <a:ext cx="4572000" cy="17266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Возобновление арестов за «антисоветскую деятельность».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Контроль партийного аппарата за деятельностью творческой интеллигенции.</a:t>
            </a:r>
          </a:p>
          <a:p>
            <a:pPr algn="ctr">
              <a:lnSpc>
                <a:spcPct val="90000"/>
              </a:lnSpc>
            </a:pPr>
            <a:endParaRPr lang="ru-RU" dirty="0"/>
          </a:p>
        </p:txBody>
      </p:sp>
      <p:pic>
        <p:nvPicPr>
          <p:cNvPr id="53252" name="Picture 4" descr="C:\Users\влада\AppData\Local\Microsoft\Windows\Temporary Internet Files\Content.IE5\N83PTP1Q\MC9003595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2664296" cy="2291796"/>
          </a:xfrm>
          <a:prstGeom prst="rect">
            <a:avLst/>
          </a:prstGeom>
          <a:noFill/>
        </p:spPr>
      </p:pic>
      <p:pic>
        <p:nvPicPr>
          <p:cNvPr id="53255" name="Picture 7" descr="C:\Users\влада\AppData\Local\Microsoft\Windows\Temporary Internet Files\Content.IE5\5LQA52O7\MC9001837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35996"/>
            <a:ext cx="2304256" cy="23327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66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«Оттепель» в архитектуре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5892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Дома хрущевской постройки</a:t>
            </a:r>
            <a:r>
              <a:rPr lang="ru-RU" dirty="0" smtClean="0"/>
              <a:t>— панельные или кирпичные </a:t>
            </a:r>
            <a:r>
              <a:rPr lang="ru-RU" dirty="0" err="1" smtClean="0"/>
              <a:t>двух-пятиэтажные</a:t>
            </a:r>
            <a:r>
              <a:rPr lang="ru-RU" baseline="30000" dirty="0"/>
              <a:t> </a:t>
            </a:r>
            <a:r>
              <a:rPr lang="ru-RU" dirty="0" smtClean="0"/>
              <a:t> дома, массово сооружавшиеся в СССР во время периода управления страной Никиты Сергеевича Хрущёва и получившие в народе его имя.</a:t>
            </a:r>
            <a:endParaRPr lang="ru-RU" dirty="0"/>
          </a:p>
        </p:txBody>
      </p:sp>
      <p:pic>
        <p:nvPicPr>
          <p:cNvPr id="7" name="Picture 5" descr="[IS9IR_6-45]_[PF_04-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208912" cy="4710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Реформа образования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467544" y="1484784"/>
            <a:ext cx="3528392" cy="1224136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968" y="1484784"/>
            <a:ext cx="446449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Укрепление связи школы и производства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55776" y="2996952"/>
            <a:ext cx="3672408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направления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 flipH="1">
            <a:off x="2051720" y="4164743"/>
            <a:ext cx="1041868" cy="560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4077072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251520" y="4869160"/>
            <a:ext cx="4032448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Введение обязательного 8 летнего обучения.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Получение среднего образования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72000" y="4869160"/>
            <a:ext cx="435597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Получение высшего образования при наличии производственного стажа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Освоение космоса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6" descr="Хрущев  и  Гагар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096344" cy="30963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5301" name="Picture 5" descr="C:\Users\влада\AppData\Local\Microsoft\Windows\Temporary Internet Files\Content.IE5\N83PTP1Q\MP9002892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573016"/>
            <a:ext cx="30963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23928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ктябрь 1957 г. впервые в мире выведен на космическую орбиту искусственный спутник Земли</a:t>
            </a: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22048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В апреле 1961 г. советский космонавт Ю.А. Гагарин совершил первый в истории пилотируемый космический полет.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Затем последовали полеты Г. Титова, А. Николаева, А. Поповича В. Терешковой и Р. Быковского.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391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Хрущёвская оттепель (1953-1964)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Нарастание недовольства в обществе политикой Н.С.Хрущева: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Хрущёвская оттепель</dc:title>
  <dc:creator>влада</dc:creator>
  <cp:lastModifiedBy>влада</cp:lastModifiedBy>
  <cp:revision>9</cp:revision>
  <dcterms:created xsi:type="dcterms:W3CDTF">2014-04-17T17:01:41Z</dcterms:created>
  <dcterms:modified xsi:type="dcterms:W3CDTF">2014-04-17T18:27:16Z</dcterms:modified>
</cp:coreProperties>
</file>