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2" r:id="rId4"/>
    <p:sldId id="257" r:id="rId5"/>
    <p:sldId id="263" r:id="rId6"/>
    <p:sldId id="260" r:id="rId7"/>
    <p:sldId id="261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F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903-A690-4BB9-BB41-271876451190}" type="datetimeFigureOut">
              <a:rPr lang="ru-RU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1F34-8862-4B0F-996F-D5492CE111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903-A690-4BB9-BB41-271876451190}" type="datetimeFigureOut">
              <a:rPr lang="ru-RU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1F34-8862-4B0F-996F-D5492CE111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903-A690-4BB9-BB41-271876451190}" type="datetimeFigureOut">
              <a:rPr lang="ru-RU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1F34-8862-4B0F-996F-D5492CE111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903-A690-4BB9-BB41-271876451190}" type="datetimeFigureOut">
              <a:rPr lang="ru-RU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1F34-8862-4B0F-996F-D5492CE111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903-A690-4BB9-BB41-271876451190}" type="datetimeFigureOut">
              <a:rPr lang="ru-RU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1F34-8862-4B0F-996F-D5492CE111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903-A690-4BB9-BB41-271876451190}" type="datetimeFigureOut">
              <a:rPr lang="ru-RU" smtClean="0"/>
              <a:pPr/>
              <a:t>03.06.2014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1F34-8862-4B0F-996F-D5492CE111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903-A690-4BB9-BB41-271876451190}" type="datetimeFigureOut">
              <a:rPr lang="ru-RU" smtClean="0"/>
              <a:pPr/>
              <a:t>03.06.2014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1F34-8862-4B0F-996F-D5492CE111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903-A690-4BB9-BB41-271876451190}" type="datetimeFigureOut">
              <a:rPr lang="ru-RU" smtClean="0"/>
              <a:pPr/>
              <a:t>03.06.2014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1F34-8862-4B0F-996F-D5492CE111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903-A690-4BB9-BB41-271876451190}" type="datetimeFigureOut">
              <a:rPr lang="ru-RU" smtClean="0"/>
              <a:pPr/>
              <a:t>03.06.2014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1F34-8862-4B0F-996F-D5492CE111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903-A690-4BB9-BB41-271876451190}" type="datetimeFigureOut">
              <a:rPr lang="ru-RU" smtClean="0"/>
              <a:pPr/>
              <a:t>03.06.2014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1F34-8862-4B0F-996F-D5492CE111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903-A690-4BB9-BB41-271876451190}" type="datetimeFigureOut">
              <a:rPr lang="ru-RU" smtClean="0"/>
              <a:pPr/>
              <a:t>03.06.2014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F1F34-8862-4B0F-996F-D5492CE111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3903-A690-4BB9-BB41-271876451190}" type="datetimeFigureOut">
              <a:rPr lang="ru-RU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F1F34-8862-4B0F-996F-D5492CE1119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HD%20Patricia%20Kaas%20Et%20s'il%20fallait%20le%20faire%20LIVE%20performance%20final%20Eurovision%20Song%20Contest%202009%20France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k.wikipedia.org/wiki/%D0%A4%D0%B0%D0%B9%D0%BB:Flag_of_France.sv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815290" cy="1743086"/>
          </a:xfrm>
        </p:spPr>
        <p:txBody>
          <a:bodyPr>
            <a:noAutofit/>
          </a:bodyPr>
          <a:lstStyle/>
          <a:p>
            <a:r>
              <a:rPr lang="uk-UA" sz="4800" b="1" dirty="0" err="1"/>
              <a:t>Патрісія</a:t>
            </a:r>
            <a:r>
              <a:rPr lang="uk-UA" sz="4800" b="1" dirty="0"/>
              <a:t> </a:t>
            </a:r>
            <a:r>
              <a:rPr lang="uk-UA" sz="4800" b="1" dirty="0" err="1"/>
              <a:t>Каас</a:t>
            </a:r>
            <a:r>
              <a:rPr lang="uk-UA" sz="4800" dirty="0"/>
              <a:t>  </a:t>
            </a:r>
            <a:r>
              <a:rPr lang="uk-UA" sz="4800" i="1" dirty="0" smtClean="0"/>
              <a:t/>
            </a:r>
            <a:br>
              <a:rPr lang="uk-UA" sz="4800" i="1" dirty="0" smtClean="0"/>
            </a:br>
            <a:r>
              <a:rPr lang="fr-FR" sz="4800" i="1" dirty="0" smtClean="0"/>
              <a:t>Patricia </a:t>
            </a:r>
            <a:r>
              <a:rPr lang="fr-FR" sz="4800" i="1" dirty="0"/>
              <a:t>Kaas</a:t>
            </a:r>
            <a:endParaRPr lang="uk-UA" sz="4800" dirty="0"/>
          </a:p>
        </p:txBody>
      </p:sp>
      <p:pic>
        <p:nvPicPr>
          <p:cNvPr id="6" name="Рисунок 5" descr="e2b0680b19940ff725e5ae83cfd99141_579.jpg"/>
          <p:cNvPicPr>
            <a:picLocks noChangeAspect="1"/>
          </p:cNvPicPr>
          <p:nvPr/>
        </p:nvPicPr>
        <p:blipFill>
          <a:blip r:embed="rId3" cstate="print"/>
          <a:srcRect t="4298" r="11428"/>
          <a:stretch>
            <a:fillRect/>
          </a:stretch>
        </p:blipFill>
        <p:spPr>
          <a:xfrm>
            <a:off x="1785918" y="2375742"/>
            <a:ext cx="5643602" cy="4053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643570" y="6211669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Підготувала Манакова Світлана 11-А клас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4643446"/>
            <a:ext cx="6086460" cy="1928818"/>
          </a:xfrm>
        </p:spPr>
        <p:txBody>
          <a:bodyPr>
            <a:noAutofit/>
          </a:bodyPr>
          <a:lstStyle/>
          <a:p>
            <a:pPr algn="r"/>
            <a:r>
              <a:rPr lang="ru-RU" sz="2800" b="1" i="1" dirty="0"/>
              <a:t>«Для мене головне </a:t>
            </a:r>
            <a:r>
              <a:rPr lang="ru-RU" sz="2800" b="1" i="1" dirty="0" err="1"/>
              <a:t>це</a:t>
            </a:r>
            <a:r>
              <a:rPr lang="ru-RU" sz="2800" b="1" i="1" dirty="0"/>
              <a:t> свобода, яка не </a:t>
            </a:r>
            <a:r>
              <a:rPr lang="ru-RU" sz="2800" b="1" i="1" dirty="0" err="1"/>
              <a:t>обмежує</a:t>
            </a:r>
            <a:r>
              <a:rPr lang="ru-RU" sz="2800" b="1" i="1" dirty="0"/>
              <a:t> мене у </a:t>
            </a:r>
            <a:r>
              <a:rPr lang="ru-RU" sz="2800" b="1" i="1" dirty="0" err="1"/>
              <a:t>відносинах</a:t>
            </a:r>
            <a:r>
              <a:rPr lang="ru-RU" sz="2800" b="1" i="1" dirty="0"/>
              <a:t>. Я не належу </a:t>
            </a:r>
            <a:r>
              <a:rPr lang="ru-RU" sz="2800" b="1" i="1" dirty="0" err="1"/>
              <a:t>нікому</a:t>
            </a:r>
            <a:r>
              <a:rPr lang="ru-RU" sz="2800" b="1" i="1" dirty="0"/>
              <a:t>, </a:t>
            </a:r>
            <a:r>
              <a:rPr lang="ru-RU" sz="2800" b="1" i="1" dirty="0" err="1"/>
              <a:t>крім</a:t>
            </a:r>
            <a:r>
              <a:rPr lang="ru-RU" sz="2800" b="1" i="1" dirty="0"/>
              <a:t> себе»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i="1" dirty="0"/>
              <a:t>— </a:t>
            </a:r>
            <a:r>
              <a:rPr lang="ru-RU" sz="2800" b="1" i="1" dirty="0" err="1"/>
              <a:t>Патрісія</a:t>
            </a:r>
            <a:r>
              <a:rPr lang="ru-RU" sz="2800" b="1" i="1" dirty="0"/>
              <a:t> </a:t>
            </a:r>
            <a:r>
              <a:rPr lang="ru-RU" sz="2800" b="1" i="1" dirty="0" err="1"/>
              <a:t>Каас</a:t>
            </a:r>
            <a:r>
              <a:rPr lang="ru-RU" sz="2800" dirty="0"/>
              <a:t/>
            </a:r>
            <a:br>
              <a:rPr lang="ru-RU" sz="2800" dirty="0"/>
            </a:br>
            <a:endParaRPr lang="uk-UA" sz="2800" dirty="0"/>
          </a:p>
        </p:txBody>
      </p:sp>
      <p:pic>
        <p:nvPicPr>
          <p:cNvPr id="3" name="Рисунок 2" descr="9_513221b03fd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19" y="285728"/>
            <a:ext cx="5147209" cy="3857652"/>
          </a:xfrm>
          <a:prstGeom prst="rect">
            <a:avLst/>
          </a:prstGeom>
        </p:spPr>
      </p:pic>
      <p:pic>
        <p:nvPicPr>
          <p:cNvPr id="4" name="Рисунок 3" descr="4fd564a7e49b7d701d332509fa770919_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28604"/>
            <a:ext cx="2492896" cy="3586901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D Patricia Kaas Et s'il fallait le faire LIVE performance final Eurovision Song Contest 2009 Franc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9144065" cy="514353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Autofit/>
          </a:bodyPr>
          <a:lstStyle/>
          <a:p>
            <a:r>
              <a:rPr lang="uk-UA" sz="2800" b="1" dirty="0"/>
              <a:t>5</a:t>
            </a:r>
            <a:r>
              <a:rPr lang="uk-UA" sz="2800" dirty="0"/>
              <a:t> грудня 1966 року народилася </a:t>
            </a:r>
            <a:r>
              <a:rPr lang="uk-UA" sz="2800" b="1" dirty="0" err="1"/>
              <a:t>Патрісія</a:t>
            </a:r>
            <a:r>
              <a:rPr lang="uk-UA" sz="2800" b="1" dirty="0"/>
              <a:t> </a:t>
            </a:r>
            <a:r>
              <a:rPr lang="uk-UA" sz="2800" b="1" dirty="0" err="1"/>
              <a:t>Каас</a:t>
            </a:r>
            <a:r>
              <a:rPr lang="uk-UA" sz="2800" dirty="0"/>
              <a:t>, відома французька співачка.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572008"/>
            <a:ext cx="8501122" cy="1928826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Вона була шостою дитиною в родині. У восьмирічному віці </a:t>
            </a:r>
            <a:r>
              <a:rPr lang="uk-UA" dirty="0" err="1">
                <a:solidFill>
                  <a:schemeClr val="tx1"/>
                </a:solidFill>
              </a:rPr>
              <a:t>Каас</a:t>
            </a:r>
            <a:r>
              <a:rPr lang="uk-UA" dirty="0">
                <a:solidFill>
                  <a:schemeClr val="tx1"/>
                </a:solidFill>
              </a:rPr>
              <a:t> вперше піднялася на сцену під час міського карнавалу і виконала пісню "Брудний чоловічок" свого кумира Клода Франсуа.</a:t>
            </a:r>
          </a:p>
        </p:txBody>
      </p:sp>
      <p:pic>
        <p:nvPicPr>
          <p:cNvPr id="4" name="Рисунок 3" descr="Франція">
            <a:hlinkClick r:id="rId2" tooltip="&quot;Франція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1571612"/>
            <a:ext cx="381320" cy="27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zvyozdnye-skandaly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500174"/>
            <a:ext cx="4643470" cy="306469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4786322"/>
            <a:ext cx="48577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Arial" pitchFamily="34" charset="0"/>
              </a:rPr>
              <a:t>Репертуар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Arial" pitchFamily="34" charset="0"/>
              </a:rPr>
              <a:t>Каас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Arial" pitchFamily="34" charset="0"/>
              </a:rPr>
              <a:t> — суміш поп-музики, джазу і класичного 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Arial" pitchFamily="34" charset="0"/>
              </a:rPr>
              <a:t>шансону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5" name="Рисунок 4" descr="352329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857364"/>
            <a:ext cx="3571900" cy="4759557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85786" y="2571744"/>
            <a:ext cx="4214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«Сильна стать —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жінка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Я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вважаю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себе сильною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статтю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!»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158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Патрісія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Каас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tricia-kaas-la-bucuresti-640x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166"/>
            <a:ext cx="7858180" cy="5193766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5715016"/>
            <a:ext cx="8643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Arial" pitchFamily="34" charset="0"/>
              </a:rPr>
              <a:t>Істотна частина формули її успіху це гастролі, — </a:t>
            </a:r>
            <a:r>
              <a:rPr kumimoji="0" lang="uk-UA" sz="2800" b="1" i="0" u="none" strike="noStrike" normalizeH="0" baseline="0" dirty="0" err="1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Arial" pitchFamily="34" charset="0"/>
              </a:rPr>
              <a:t>Каас</a:t>
            </a:r>
            <a:r>
              <a:rPr kumimoji="0" lang="uk-UA" sz="2800" b="1" i="0" u="none" strike="noStrike" normalizeH="0" baseline="0" dirty="0" smtClean="0">
                <a:ln w="190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Arial" pitchFamily="34" charset="0"/>
              </a:rPr>
              <a:t> практично постійно знаходиться в закордонних турне.</a:t>
            </a:r>
            <a:endParaRPr kumimoji="0" lang="uk-UA" sz="2800" b="1" i="0" u="none" strike="noStrike" normalizeH="0" baseline="0" dirty="0" smtClean="0">
              <a:ln w="190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143380"/>
            <a:ext cx="5343540" cy="19288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Школярка </a:t>
            </a:r>
            <a:r>
              <a:rPr lang="uk-UA" sz="2400" dirty="0">
                <a:solidFill>
                  <a:schemeClr val="tx1"/>
                </a:solidFill>
              </a:rPr>
              <a:t>виступала тричі на тиждень у нічному клубі-кабаре, інколи концерти завершувалися о четвертій ранку, а вже о сьомій починалися уроки в школі.</a:t>
            </a:r>
            <a:endParaRPr lang="ru-RU" sz="2400" dirty="0">
              <a:solidFill>
                <a:schemeClr val="tx1"/>
              </a:solidFill>
            </a:endParaRPr>
          </a:p>
          <a:p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00042"/>
            <a:ext cx="5615009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>
                <a:solidFill>
                  <a:prstClr val="black"/>
                </a:solidFill>
              </a:rPr>
              <a:t>З 11-ти років </a:t>
            </a:r>
            <a:r>
              <a:rPr lang="uk-UA" sz="2000" dirty="0" err="1">
                <a:solidFill>
                  <a:prstClr val="black"/>
                </a:solidFill>
              </a:rPr>
              <a:t>Патрісія</a:t>
            </a:r>
            <a:r>
              <a:rPr lang="uk-UA" sz="2000" dirty="0">
                <a:solidFill>
                  <a:prstClr val="black"/>
                </a:solidFill>
              </a:rPr>
              <a:t> почала співати у клубах, а коли їй виповнилося тринадцять, виграла один із конкурсів та на сім років уклала свій перший контракт, ставши професійною співачкою. </a:t>
            </a:r>
            <a:endParaRPr lang="uk-UA" sz="1600" dirty="0"/>
          </a:p>
        </p:txBody>
      </p:sp>
      <p:pic>
        <p:nvPicPr>
          <p:cNvPr id="7" name="Рисунок 6" descr="39074270_pkaa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786058"/>
            <a:ext cx="2971821" cy="3714776"/>
          </a:xfrm>
          <a:prstGeom prst="rect">
            <a:avLst/>
          </a:prstGeom>
        </p:spPr>
      </p:pic>
      <p:pic>
        <p:nvPicPr>
          <p:cNvPr id="8" name="Рисунок 7" descr="1314679846_patricia-kaas-tour-de-char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214422"/>
            <a:ext cx="2571768" cy="257176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214290"/>
            <a:ext cx="5357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dirty="0"/>
              <a:t>85-ий рік став знаковим для </a:t>
            </a:r>
            <a:r>
              <a:rPr lang="uk-UA" sz="2800" dirty="0" err="1"/>
              <a:t>Патрісії</a:t>
            </a:r>
            <a:r>
              <a:rPr lang="uk-UA" sz="2800" dirty="0"/>
              <a:t>. На неї звернув увагу відомий актор </a:t>
            </a:r>
            <a:r>
              <a:rPr lang="uk-UA" sz="2800" dirty="0" err="1"/>
              <a:t>Жерар</a:t>
            </a:r>
            <a:r>
              <a:rPr lang="uk-UA" sz="2800" dirty="0"/>
              <a:t> </a:t>
            </a:r>
            <a:r>
              <a:rPr lang="uk-UA" sz="2800" dirty="0" err="1"/>
              <a:t>Депардьє</a:t>
            </a:r>
            <a:r>
              <a:rPr lang="uk-UA" sz="2800" dirty="0"/>
              <a:t>, який став її першим продюсером та оплатив запис дебютної платівки "</a:t>
            </a:r>
            <a:r>
              <a:rPr lang="uk-UA" sz="2800" dirty="0" err="1"/>
              <a:t>Jalouse</a:t>
            </a:r>
            <a:r>
              <a:rPr lang="uk-UA" sz="2800" dirty="0"/>
              <a:t>" ("Ревнива"). </a:t>
            </a:r>
          </a:p>
        </p:txBody>
      </p:sp>
      <p:pic>
        <p:nvPicPr>
          <p:cNvPr id="3" name="Рисунок 2" descr="1204932374_fol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3000396" cy="2988347"/>
          </a:xfrm>
          <a:prstGeom prst="rect">
            <a:avLst/>
          </a:prstGeom>
        </p:spPr>
      </p:pic>
      <p:pic>
        <p:nvPicPr>
          <p:cNvPr id="5" name="Рисунок 4" descr="1116.jpg"/>
          <p:cNvPicPr>
            <a:picLocks noChangeAspect="1"/>
          </p:cNvPicPr>
          <p:nvPr/>
        </p:nvPicPr>
        <p:blipFill>
          <a:blip r:embed="rId4" cstate="print"/>
          <a:srcRect b="8678"/>
          <a:stretch>
            <a:fillRect/>
          </a:stretch>
        </p:blipFill>
        <p:spPr>
          <a:xfrm>
            <a:off x="5357818" y="3286124"/>
            <a:ext cx="2857500" cy="3357586"/>
          </a:xfrm>
          <a:prstGeom prst="rect">
            <a:avLst/>
          </a:prstGeom>
        </p:spPr>
      </p:pic>
      <p:pic>
        <p:nvPicPr>
          <p:cNvPr id="9" name="Рисунок 8" descr="199348-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00437"/>
            <a:ext cx="4071966" cy="305397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14290"/>
            <a:ext cx="5143536" cy="2643206"/>
          </a:xfrm>
          <a:solidFill>
            <a:srgbClr val="FDDFC7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2700" b="1" i="1" dirty="0"/>
              <a:t>«</a:t>
            </a:r>
            <a:r>
              <a:rPr lang="ru-RU" sz="2700" b="1" i="1" dirty="0" err="1"/>
              <a:t>Співати</a:t>
            </a:r>
            <a:r>
              <a:rPr lang="ru-RU" sz="2700" b="1" i="1" dirty="0"/>
              <a:t> — </a:t>
            </a:r>
            <a:r>
              <a:rPr lang="ru-RU" sz="2700" b="1" i="1" dirty="0" err="1"/>
              <a:t>це</a:t>
            </a:r>
            <a:r>
              <a:rPr lang="ru-RU" sz="2700" b="1" i="1" dirty="0"/>
              <a:t> </a:t>
            </a:r>
            <a:r>
              <a:rPr lang="ru-RU" sz="2700" b="1" i="1" dirty="0" err="1"/>
              <a:t>означає</a:t>
            </a:r>
            <a:r>
              <a:rPr lang="ru-RU" sz="2700" b="1" i="1" dirty="0"/>
              <a:t> </a:t>
            </a:r>
            <a:r>
              <a:rPr lang="ru-RU" sz="2700" b="1" i="1" dirty="0" err="1"/>
              <a:t>підніматися</a:t>
            </a:r>
            <a:r>
              <a:rPr lang="ru-RU" sz="2700" b="1" i="1" dirty="0"/>
              <a:t> на сцену, </a:t>
            </a:r>
            <a:r>
              <a:rPr lang="ru-RU" sz="2700" b="1" i="1" dirty="0" err="1"/>
              <a:t>спокушаючи</a:t>
            </a:r>
            <a:r>
              <a:rPr lang="ru-RU" sz="2700" b="1" i="1" dirty="0"/>
              <a:t> </a:t>
            </a:r>
            <a:r>
              <a:rPr lang="ru-RU" sz="2700" b="1" i="1" dirty="0" err="1"/>
              <a:t>глядачів</a:t>
            </a:r>
            <a:r>
              <a:rPr lang="ru-RU" sz="2700" b="1" i="1" dirty="0"/>
              <a:t>, </a:t>
            </a:r>
            <a:r>
              <a:rPr lang="ru-RU" sz="2700" b="1" i="1" dirty="0" err="1"/>
              <a:t>кидаючи</a:t>
            </a:r>
            <a:r>
              <a:rPr lang="ru-RU" sz="2700" b="1" i="1" dirty="0"/>
              <a:t> </a:t>
            </a:r>
            <a:r>
              <a:rPr lang="ru-RU" sz="2700" b="1" i="1" dirty="0" err="1"/>
              <a:t>емоції</a:t>
            </a:r>
            <a:r>
              <a:rPr lang="ru-RU" sz="2700" b="1" i="1" dirty="0"/>
              <a:t> в зал, </a:t>
            </a:r>
            <a:r>
              <a:rPr lang="ru-RU" sz="2700" b="1" i="1" dirty="0" err="1"/>
              <a:t>ставати</a:t>
            </a:r>
            <a:r>
              <a:rPr lang="ru-RU" sz="2700" b="1" i="1" dirty="0"/>
              <a:t> великою</a:t>
            </a:r>
            <a:r>
              <a:rPr lang="ru-RU" sz="2700" b="1" i="1" dirty="0" smtClean="0"/>
              <a:t>»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i="1" dirty="0"/>
              <a:t>— </a:t>
            </a:r>
            <a:r>
              <a:rPr lang="ru-RU" sz="2700" b="1" i="1" dirty="0" err="1"/>
              <a:t>Патрісія</a:t>
            </a:r>
            <a:r>
              <a:rPr lang="ru-RU" sz="2700" b="1" i="1" dirty="0"/>
              <a:t> </a:t>
            </a:r>
            <a:r>
              <a:rPr lang="ru-RU" sz="2700" b="1" i="1" dirty="0" err="1" smtClean="0"/>
              <a:t>Каас</a:t>
            </a:r>
            <a:endParaRPr lang="uk-UA" dirty="0"/>
          </a:p>
        </p:txBody>
      </p:sp>
      <p:pic>
        <p:nvPicPr>
          <p:cNvPr id="3" name="Рисунок 2" descr="02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3286148" cy="4548029"/>
          </a:xfrm>
          <a:prstGeom prst="rect">
            <a:avLst/>
          </a:prstGeom>
        </p:spPr>
      </p:pic>
      <p:pic>
        <p:nvPicPr>
          <p:cNvPr id="4" name="Рисунок 3" descr="106512_UIJ7yL.jpeg"/>
          <p:cNvPicPr>
            <a:picLocks noChangeAspect="1"/>
          </p:cNvPicPr>
          <p:nvPr/>
        </p:nvPicPr>
        <p:blipFill>
          <a:blip r:embed="rId4" cstate="print"/>
          <a:srcRect l="11429" t="4306" r="10000" b="16028"/>
          <a:stretch>
            <a:fillRect/>
          </a:stretch>
        </p:blipFill>
        <p:spPr>
          <a:xfrm>
            <a:off x="3857621" y="3088696"/>
            <a:ext cx="5072098" cy="341213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18"/>
            <a:ext cx="7415242" cy="1752600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В 98-му році </a:t>
            </a:r>
            <a:r>
              <a:rPr lang="uk-UA" sz="2400" dirty="0" err="1">
                <a:solidFill>
                  <a:schemeClr val="tx1"/>
                </a:solidFill>
              </a:rPr>
              <a:t>Патрісія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uk-UA" sz="2400" dirty="0" err="1">
                <a:solidFill>
                  <a:schemeClr val="tx1"/>
                </a:solidFill>
              </a:rPr>
              <a:t>Каас</a:t>
            </a:r>
            <a:r>
              <a:rPr lang="uk-UA" sz="2400" dirty="0">
                <a:solidFill>
                  <a:schemeClr val="tx1"/>
                </a:solidFill>
              </a:rPr>
              <a:t> пішла зі сцени, заради заміжжя з Філіпом </a:t>
            </a:r>
            <a:r>
              <a:rPr lang="uk-UA" sz="2400" dirty="0" err="1">
                <a:solidFill>
                  <a:schemeClr val="tx1"/>
                </a:solidFill>
              </a:rPr>
              <a:t>Бергманом</a:t>
            </a:r>
            <a:r>
              <a:rPr lang="uk-UA" sz="2400" dirty="0">
                <a:solidFill>
                  <a:schemeClr val="tx1"/>
                </a:solidFill>
              </a:rPr>
              <a:t>. Вона планувала скоріше народити дитину, але в кінці 2000 року розлучилася з </a:t>
            </a:r>
            <a:r>
              <a:rPr lang="uk-UA" sz="2400" dirty="0" err="1">
                <a:solidFill>
                  <a:schemeClr val="tx1"/>
                </a:solidFill>
              </a:rPr>
              <a:t>Бергманом</a:t>
            </a:r>
            <a:r>
              <a:rPr lang="uk-UA" sz="2400" dirty="0">
                <a:solidFill>
                  <a:schemeClr val="tx1"/>
                </a:solidFill>
              </a:rPr>
              <a:t>, так і не ставши матір'ю. Тепер </a:t>
            </a:r>
            <a:r>
              <a:rPr lang="uk-UA" sz="2400" dirty="0" err="1">
                <a:solidFill>
                  <a:schemeClr val="tx1"/>
                </a:solidFill>
              </a:rPr>
              <a:t>Патрісія</a:t>
            </a:r>
            <a:r>
              <a:rPr lang="uk-UA" sz="2400" dirty="0">
                <a:solidFill>
                  <a:schemeClr val="tx1"/>
                </a:solidFill>
              </a:rPr>
              <a:t> вже не вірить у велику любов.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505324"/>
            <a:ext cx="7858180" cy="2352676"/>
          </a:xfrm>
        </p:spPr>
        <p:txBody>
          <a:bodyPr>
            <a:normAutofit fontScale="77500" lnSpcReduction="20000"/>
          </a:bodyPr>
          <a:lstStyle/>
          <a:p>
            <a:r>
              <a:rPr lang="uk-UA" sz="3400" dirty="0">
                <a:solidFill>
                  <a:schemeClr val="bg1"/>
                </a:solidFill>
              </a:rPr>
              <a:t>По життю самотня, вона зізналася, що якщо до сорока років не народить дитини, то вважатиме, що не досягла успіху в житті. Зараз співачці вже за 40-к і вона не приховує, що намагалася поєднати кар'єру і сім'ю. Всі успіхи, розчарування та надії «Леді блюз» знайшли відображення в її нових піснях</a:t>
            </a:r>
            <a:r>
              <a:rPr lang="uk-UA" sz="3400" dirty="0" smtClean="0">
                <a:solidFill>
                  <a:schemeClr val="bg1"/>
                </a:solidFill>
              </a:rPr>
              <a:t>.</a:t>
            </a:r>
            <a:endParaRPr lang="ru-RU" sz="3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312</Words>
  <Application>Microsoft Office PowerPoint</Application>
  <PresentationFormat>Экран (4:3)</PresentationFormat>
  <Paragraphs>15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Патрісія Каас   Patricia Kaas</vt:lpstr>
      <vt:lpstr>5 грудня 1966 року народилася Патрісія Каас, відома французька співачка. </vt:lpstr>
      <vt:lpstr>Слайд 3</vt:lpstr>
      <vt:lpstr>Слайд 4</vt:lpstr>
      <vt:lpstr>Слайд 5</vt:lpstr>
      <vt:lpstr>Слайд 6</vt:lpstr>
      <vt:lpstr>«Співати — це означає підніматися на сцену, спокушаючи глядачів, кидаючи емоції в зал, ставати великою» — Патрісія Каас</vt:lpstr>
      <vt:lpstr>Слайд 8</vt:lpstr>
      <vt:lpstr>Слайд 9</vt:lpstr>
      <vt:lpstr>«Для мене головне це свобода, яка не обмежує мене у відносинах. Я не належу нікому, крім себе» — Патрісія Каас 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12</cp:revision>
  <dcterms:created xsi:type="dcterms:W3CDTF">2014-02-11T20:24:19Z</dcterms:created>
  <dcterms:modified xsi:type="dcterms:W3CDTF">2014-06-03T16:14:35Z</dcterms:modified>
</cp:coreProperties>
</file>