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55" autoAdjust="0"/>
    <p:restoredTop sz="99754" autoAdjust="0"/>
  </p:normalViewPr>
  <p:slideViewPr>
    <p:cSldViewPr>
      <p:cViewPr varScale="1">
        <p:scale>
          <a:sx n="88" d="100"/>
          <a:sy n="88" d="100"/>
        </p:scale>
        <p:origin x="-96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E9337-BEBB-462E-BCFB-79305D21E62F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88E04-3A7D-4A93-8BF4-05B9F77B7E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88E04-3A7D-4A93-8BF4-05B9F77B7ECF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88E04-3A7D-4A93-8BF4-05B9F77B7EC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9CF4-3BF0-49F7-95A8-1E6282E8DBA1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5152-81FC-4B25-AC3F-1BE457891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voltag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9CF4-3BF0-49F7-95A8-1E6282E8DBA1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5152-81FC-4B25-AC3F-1BE457891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voltag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9CF4-3BF0-49F7-95A8-1E6282E8DBA1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5152-81FC-4B25-AC3F-1BE457891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voltag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9CF4-3BF0-49F7-95A8-1E6282E8DBA1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5152-81FC-4B25-AC3F-1BE457891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voltag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9CF4-3BF0-49F7-95A8-1E6282E8DBA1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5152-81FC-4B25-AC3F-1BE457891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voltag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9CF4-3BF0-49F7-95A8-1E6282E8DBA1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5152-81FC-4B25-AC3F-1BE457891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voltag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9CF4-3BF0-49F7-95A8-1E6282E8DBA1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5152-81FC-4B25-AC3F-1BE457891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voltag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9CF4-3BF0-49F7-95A8-1E6282E8DBA1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5152-81FC-4B25-AC3F-1BE457891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voltag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9CF4-3BF0-49F7-95A8-1E6282E8DBA1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5152-81FC-4B25-AC3F-1BE457891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voltag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9CF4-3BF0-49F7-95A8-1E6282E8DBA1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5152-81FC-4B25-AC3F-1BE457891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voltag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F9CF4-3BF0-49F7-95A8-1E6282E8DBA1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05152-81FC-4B25-AC3F-1BE457891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voltag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F9CF4-3BF0-49F7-95A8-1E6282E8DBA1}" type="datetimeFigureOut">
              <a:rPr lang="ru-RU" smtClean="0"/>
              <a:t>29.05.2012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05152-81FC-4B25-AC3F-1BE4578917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  <p:sndAc>
      <p:stSnd>
        <p:snd r:embed="rId13" name="voltage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607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Monotype Corsiva" pitchFamily="66" charset="0"/>
              </a:rPr>
              <a:t>По волчьей тропе людскими шагами.</a:t>
            </a:r>
          </a:p>
        </p:txBody>
      </p:sp>
      <p:pic>
        <p:nvPicPr>
          <p:cNvPr id="5" name="Рисунок 4" descr="p_FsKEm4t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571612"/>
            <a:ext cx="6429420" cy="4820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_FsKEm4tcA.jpg"/>
          <p:cNvPicPr>
            <a:picLocks noChangeAspect="1"/>
          </p:cNvPicPr>
          <p:nvPr/>
        </p:nvPicPr>
        <p:blipFill>
          <a:blip r:embed="rId4" cstate="print">
            <a:biLevel thresh="50000"/>
            <a:lum bright="-100000" contrast="100000"/>
          </a:blip>
          <a:stretch>
            <a:fillRect/>
          </a:stretch>
        </p:blipFill>
        <p:spPr>
          <a:xfrm>
            <a:off x="6072198" y="5000636"/>
            <a:ext cx="1974384" cy="1480176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8929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Некоторые говорят, что волки не умеют улыбаться. Они просто не видели настоящих волков</a:t>
            </a:r>
          </a:p>
        </p:txBody>
      </p:sp>
      <p:pic>
        <p:nvPicPr>
          <p:cNvPr id="5" name="Рисунок 4" descr="x_70da84b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500174"/>
            <a:ext cx="524021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5500702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Шакалам я не нравлюсь, потому что дружу с волками !</a:t>
            </a:r>
          </a:p>
        </p:txBody>
      </p:sp>
    </p:spTree>
  </p:cSld>
  <p:clrMapOvr>
    <a:masterClrMapping/>
  </p:clrMapOvr>
  <p:transition spd="slow">
    <p:fad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0"/>
            <a:ext cx="6858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-Брат...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-А...?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-Как бы ты ответил, если бы я тебе сказал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. что </a:t>
            </a: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живу последний день?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-Завтра увидимся... на небесах, Брат...</a:t>
            </a:r>
          </a:p>
        </p:txBody>
      </p:sp>
      <p:pic>
        <p:nvPicPr>
          <p:cNvPr id="5" name="Рисунок 4" descr="F9AamQ6LYZ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357166"/>
            <a:ext cx="2273492" cy="1643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3071810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— Они были ужасны?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— Да… Со стаей диких собак еще можно справиться, но волки неудержимы…</a:t>
            </a:r>
          </a:p>
        </p:txBody>
      </p:sp>
      <p:pic>
        <p:nvPicPr>
          <p:cNvPr id="7" name="Рисунок 6" descr="6UjzYGKxbm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2643182"/>
            <a:ext cx="231512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5429264"/>
            <a:ext cx="5072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Мне не важно прав он или нет,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он мой брат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, и </a:t>
            </a: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я тебя за него разорву!</a:t>
            </a:r>
          </a:p>
        </p:txBody>
      </p:sp>
      <p:pic>
        <p:nvPicPr>
          <p:cNvPr id="9" name="Рисунок 8" descr="ULkOt5eK17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4929198"/>
            <a:ext cx="235742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5716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otype Corsiva" pitchFamily="66" charset="0"/>
              </a:rPr>
              <a:t>На свете не было и никогда не будет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chemeClr val="bg1"/>
                </a:solidFill>
                <a:latin typeface="Monotype Corsiva" pitchFamily="66" charset="0"/>
              </a:rPr>
              <a:t>Столь преданно смотрящих волчьих глаз.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chemeClr val="bg1"/>
                </a:solidFill>
                <a:latin typeface="Monotype Corsiva" pitchFamily="66" charset="0"/>
              </a:rPr>
              <a:t>Поймет лишь тот, кто до безумства любит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chemeClr val="bg1"/>
                </a:solidFill>
                <a:latin typeface="Monotype Corsiva" pitchFamily="66" charset="0"/>
              </a:rPr>
              <a:t>И так же был любим хотя бы раз.</a:t>
            </a:r>
          </a:p>
        </p:txBody>
      </p:sp>
      <p:pic>
        <p:nvPicPr>
          <p:cNvPr id="5" name="Рисунок 4" descr="ZFekpttOWl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42852"/>
            <a:ext cx="317246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5zGlJwOQ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143116"/>
            <a:ext cx="3143272" cy="2176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86182" y="264318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otype Corsiva" pitchFamily="66" charset="0"/>
              </a:rPr>
              <a:t>Волк - это не просто представитель семейства псовых. Это единственный псовый, который не пресмыкается и не отступает.</a:t>
            </a:r>
          </a:p>
        </p:txBody>
      </p:sp>
      <p:pic>
        <p:nvPicPr>
          <p:cNvPr id="8" name="Рисунок 7" descr="cyYU0I9s5o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4286256"/>
            <a:ext cx="3121020" cy="2340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  <p:sndAc>
      <p:stSnd>
        <p:snd r:embed="rId3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14290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Потрясающие животные, понять их практически невозможно... когда смотришь на них, время останавливается...</a:t>
            </a:r>
          </a:p>
        </p:txBody>
      </p:sp>
      <p:pic>
        <p:nvPicPr>
          <p:cNvPr id="5" name="Рисунок 4" descr="Ty0gtmtEz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1357298"/>
            <a:ext cx="466728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00100" y="6143644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Monotype Corsiva" pitchFamily="66" charset="0"/>
              </a:rPr>
              <a:t>У каждого волка, есть десяток шакалов за спиной.</a:t>
            </a:r>
          </a:p>
        </p:txBody>
      </p:sp>
    </p:spTree>
  </p:cSld>
  <p:clrMapOvr>
    <a:masterClrMapping/>
  </p:clrMapOvr>
  <p:transition spd="slow">
    <p:fade/>
    <p:sndAc>
      <p:stSnd>
        <p:snd r:embed="rId3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357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У вас 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когда-нибудь </a:t>
            </a:r>
            <a:r>
              <a:rPr lang="ru-RU" sz="2400" dirty="0">
                <a:solidFill>
                  <a:schemeClr val="bg1"/>
                </a:solidFill>
                <a:latin typeface="Monotype Corsiva" pitchFamily="66" charset="0"/>
              </a:rPr>
              <a:t>было так, что смотришь на луну, а из груди рвётся одиночество и вой, которые заставляют тебя идти дальше, разбивая любые препятствия? Если было, значит где-то внутри ты волк.</a:t>
            </a:r>
          </a:p>
        </p:txBody>
      </p:sp>
      <p:pic>
        <p:nvPicPr>
          <p:cNvPr id="5" name="Рисунок 4" descr="ONi5RP8W8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643182"/>
            <a:ext cx="5988839" cy="3927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6858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otype Corsiva" pitchFamily="66" charset="0"/>
              </a:rPr>
              <a:t>"Тяжелый взгляд наполнен благородством, 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chemeClr val="bg1"/>
                </a:solidFill>
                <a:latin typeface="Monotype Corsiva" pitchFamily="66" charset="0"/>
              </a:rPr>
              <a:t>Чужих законов волк не признавал.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chemeClr val="bg1"/>
                </a:solidFill>
                <a:latin typeface="Monotype Corsiva" pitchFamily="66" charset="0"/>
              </a:rPr>
              <a:t>Жил по своим. Так гордо и с достоинством,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dirty="0">
                <a:solidFill>
                  <a:schemeClr val="bg1"/>
                </a:solidFill>
                <a:latin typeface="Monotype Corsiva" pitchFamily="66" charset="0"/>
              </a:rPr>
              <a:t>Смотрел врагам в глаза и побеждал."</a:t>
            </a:r>
          </a:p>
        </p:txBody>
      </p:sp>
      <p:pic>
        <p:nvPicPr>
          <p:cNvPr id="5" name="Рисунок 4" descr="rRQDuxria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42852"/>
            <a:ext cx="3754958" cy="371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357554" y="6286520"/>
            <a:ext cx="5572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otype Corsiva" pitchFamily="66" charset="0"/>
              </a:rPr>
              <a:t>Чем быстрей ты убегаешь</a:t>
            </a:r>
            <a:r>
              <a:rPr lang="ru-RU" sz="2000" dirty="0" smtClean="0">
                <a:solidFill>
                  <a:schemeClr val="bg1"/>
                </a:solidFill>
                <a:latin typeface="Monotype Corsiva" pitchFamily="66" charset="0"/>
              </a:rPr>
              <a:t>, тем </a:t>
            </a:r>
            <a:r>
              <a:rPr lang="ru-RU" sz="2000" dirty="0">
                <a:solidFill>
                  <a:schemeClr val="bg1"/>
                </a:solidFill>
                <a:latin typeface="Monotype Corsiva" pitchFamily="66" charset="0"/>
              </a:rPr>
              <a:t>больнее тебя укусят!</a:t>
            </a:r>
          </a:p>
        </p:txBody>
      </p:sp>
      <p:pic>
        <p:nvPicPr>
          <p:cNvPr id="7" name="Рисунок 6" descr="WeuwFuhjCF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429000"/>
            <a:ext cx="3714776" cy="2453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Однажды крестьянин отправился в лес за дровами. За ним увязалась и его собака. Вместе они вошли в лес. Вдруг появился волк. Он набросился на собаку и хотел ее съесть, но собака со слезами на глазах сказала ему: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— Что сделала я тебе плохого, что ты хочешь меня съесть? Если ты сейчас съешь меня, все равно завтра опять будешь голодным. Давай пойдем к нам домой, там каждый день мне дают хлеб и другую пищу, будем жить вместе.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Волк видит, что собака говорит дело, и согласился. Шли они шли, и, когда подошли к селу, волк заметил, что шея у собаки плешивая, вся в нагноившихся ранах.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— Это хорошо, очень хорошо, братец, что ты так прекрасно живешь, но почему у тебя такая шея?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— Знаешь что, братец, у моего хозяина дурной характер: перед тем как положить передо мной хлеб, он надевает мне на шею цепь, а затем говорит: «Ешь».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— Нет, братец, я пойду обратно, а ты иди, живи с сытым желудком и с цепью на шее.</a:t>
            </a:r>
          </a:p>
        </p:txBody>
      </p:sp>
      <p:pic>
        <p:nvPicPr>
          <p:cNvPr id="5" name="Рисунок 4" descr="YU4MP4Rx0H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57166"/>
            <a:ext cx="3334770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7868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Он убегал… в него стреляли люди… Проваливаясь лапой в рыхлый снег, Волк твёрдо знал: спасения не будет... И зверя нет страшней, чем ЧЕЛОВЕК… А в этот миг за сотни километров, Был в исполненье смертный приговор… Девчонка малолетняя там где-то Уже четвёртый делала аборт… Малыш кричал!!! Но крик никто не слушал… Он звал на помощь: «МАМОЧКА, ПОСТОЙ!!! Ты дай мне шанс, чтобы тебе быть нужным!!! Дай мне возможность жить!!! Ведь я живой!!!» А волк бежал… собаки глотку рвали… Кричали люди пьяные в лесу… Его уже почти совсем догнали… Волк вскинул морду и смахнул слезу… Малыш кричал, слезами заливаясь… Как страшно НЕ РОДИВШИСЬ УМЕРЕТЬ! И от железки спрятаться пытаясь, Мечтал в глаза он маме посмотреть. Вот только «маме» этого не нужно… Не МОДНО стало, видите ль, рожать… Она на глупость тратит свою душу… Своих детей «не в </a:t>
            </a:r>
            <a:r>
              <a:rPr lang="ru-RU" dirty="0" err="1">
                <a:solidFill>
                  <a:schemeClr val="bg1"/>
                </a:solidFill>
                <a:latin typeface="Monotype Corsiva" pitchFamily="66" charset="0"/>
              </a:rPr>
              <a:t>падлу</a:t>
            </a: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» убивать… А волк упал без сил… так было надо… Он от волчицы ВАРВАРОВ увёл… Одна она с волчатами осталась, Когда он на себя взял приговор… Собаки рвали в клочья его тело! Но только душу волчью не порвать!!! Душа его счастливой мчалась в небо!!! РАДИ ДЕТЕЙ ЕСТЬ СМЫСЛ УМИРАТЬ!!! И кто, скажите, зверь на самом деле? И почему противен этот век??? А просто ЧЕЛОВЕЧНЕЕ НАС ЗВЕРИ… И зверя нет страшней, чем ЧЕЛОВЕК!!!</a:t>
            </a:r>
          </a:p>
        </p:txBody>
      </p:sp>
      <p:pic>
        <p:nvPicPr>
          <p:cNvPr id="5" name="Рисунок 4" descr="x_756916e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214818"/>
            <a:ext cx="2547932" cy="2547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nLOEDdiy6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4286256"/>
            <a:ext cx="3068320" cy="230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WB-J5Q2y6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364" y="4429132"/>
            <a:ext cx="2666082" cy="1998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43372" y="21429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otype Corsiva" pitchFamily="66" charset="0"/>
              </a:rPr>
              <a:t>Предатели сделали сильнее. Боль закаляет характер. Надежда только на себя. Правду говорить - учила Мать. Не сдаваться научил Отец. Уважать и верить учит Бог!</a:t>
            </a:r>
          </a:p>
        </p:txBody>
      </p:sp>
      <p:pic>
        <p:nvPicPr>
          <p:cNvPr id="7" name="Рисунок 6" descr="XBkT9lPtJ3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290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30718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Моя жестокость и ее нежность, очень гармонично сочетается в этом мире.</a:t>
            </a:r>
          </a:p>
        </p:txBody>
      </p:sp>
      <p:pic>
        <p:nvPicPr>
          <p:cNvPr id="9" name="Рисунок 8" descr="x_7e993b6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2000240"/>
            <a:ext cx="3024182" cy="2268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4143372" y="457200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Волки выбирают пару один раз в жизни! Потеряв свою половинку, умирают от тоски! Они не предают! Иногда волкам-одиночкам доводится преодолевать</a:t>
            </a:r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>
                <a:solidFill>
                  <a:schemeClr val="bg1"/>
                </a:solidFill>
                <a:latin typeface="Monotype Corsiva" pitchFamily="66" charset="0"/>
              </a:rPr>
              <a:t>огромные расстояния в поисках подобных себе.. Волк - сила и преданность, страсть и ярость, любовь и свобода...</a:t>
            </a:r>
          </a:p>
        </p:txBody>
      </p:sp>
      <p:pic>
        <p:nvPicPr>
          <p:cNvPr id="11" name="Рисунок 10" descr="y_085b93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143380"/>
            <a:ext cx="3301992" cy="2476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  <p:sndAc>
      <p:stSnd>
        <p:snd r:embed="rId2" name="voltage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531</Words>
  <Application>Microsoft Office PowerPoint</Application>
  <PresentationFormat>Экран (4:3)</PresentationFormat>
  <Paragraphs>20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Z-</dc:creator>
  <cp:lastModifiedBy>Z-</cp:lastModifiedBy>
  <cp:revision>6</cp:revision>
  <dcterms:created xsi:type="dcterms:W3CDTF">2012-05-29T13:38:08Z</dcterms:created>
  <dcterms:modified xsi:type="dcterms:W3CDTF">2012-05-29T14:31:46Z</dcterms:modified>
</cp:coreProperties>
</file>