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EB660C1-1692-4925-88D5-5BAC40F010D2}" type="datetimeFigureOut">
              <a:rPr lang="en-US" smtClean="0"/>
              <a:pPr/>
              <a:t>5/19/2011</a:t>
            </a:fld>
            <a:endParaRPr lang="en-US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03B6339-4FC6-4F1D-9D49-85358AFDA4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B660C1-1692-4925-88D5-5BAC40F010D2}" type="datetimeFigureOut">
              <a:rPr lang="en-US" smtClean="0"/>
              <a:pPr/>
              <a:t>5/19/2011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3B6339-4FC6-4F1D-9D49-85358AFDA4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EB660C1-1692-4925-88D5-5BAC40F010D2}" type="datetimeFigureOut">
              <a:rPr lang="en-US" smtClean="0"/>
              <a:pPr/>
              <a:t>5/19/2011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03B6339-4FC6-4F1D-9D49-85358AFDA4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B660C1-1692-4925-88D5-5BAC40F010D2}" type="datetimeFigureOut">
              <a:rPr lang="en-US" smtClean="0"/>
              <a:pPr/>
              <a:t>5/19/2011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3B6339-4FC6-4F1D-9D49-85358AFDA4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EB660C1-1692-4925-88D5-5BAC40F010D2}" type="datetimeFigureOut">
              <a:rPr lang="en-US" smtClean="0"/>
              <a:pPr/>
              <a:t>5/19/2011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03B6339-4FC6-4F1D-9D49-85358AFDA4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B660C1-1692-4925-88D5-5BAC40F010D2}" type="datetimeFigureOut">
              <a:rPr lang="en-US" smtClean="0"/>
              <a:pPr/>
              <a:t>5/19/2011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3B6339-4FC6-4F1D-9D49-85358AFDA4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B660C1-1692-4925-88D5-5BAC40F010D2}" type="datetimeFigureOut">
              <a:rPr lang="en-US" smtClean="0"/>
              <a:pPr/>
              <a:t>5/19/2011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3B6339-4FC6-4F1D-9D49-85358AFDA4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B660C1-1692-4925-88D5-5BAC40F010D2}" type="datetimeFigureOut">
              <a:rPr lang="en-US" smtClean="0"/>
              <a:pPr/>
              <a:t>5/19/2011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3B6339-4FC6-4F1D-9D49-85358AFDA4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EB660C1-1692-4925-88D5-5BAC40F010D2}" type="datetimeFigureOut">
              <a:rPr lang="en-US" smtClean="0"/>
              <a:pPr/>
              <a:t>5/19/2011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3B6339-4FC6-4F1D-9D49-85358AFDA4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B660C1-1692-4925-88D5-5BAC40F010D2}" type="datetimeFigureOut">
              <a:rPr lang="en-US" smtClean="0"/>
              <a:pPr/>
              <a:t>5/19/2011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3B6339-4FC6-4F1D-9D49-85358AFDA4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B660C1-1692-4925-88D5-5BAC40F010D2}" type="datetimeFigureOut">
              <a:rPr lang="en-US" smtClean="0"/>
              <a:pPr/>
              <a:t>5/19/2011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3B6339-4FC6-4F1D-9D49-85358AFD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EB660C1-1692-4925-88D5-5BAC40F010D2}" type="datetimeFigureOut">
              <a:rPr lang="en-US" smtClean="0"/>
              <a:pPr/>
              <a:t>5/19/2011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03B6339-4FC6-4F1D-9D49-85358AFDA4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755576" y="3645024"/>
            <a:ext cx="7704856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«Знати </a:t>
            </a:r>
            <a:r>
              <a:rPr lang="ru-RU" sz="2000" b="1" dirty="0" smtClean="0"/>
              <a:t>міф</a:t>
            </a:r>
            <a:r>
              <a:rPr lang="ru-RU" sz="2000" b="1" dirty="0" smtClean="0"/>
              <a:t> — значить </a:t>
            </a:r>
            <a:r>
              <a:rPr lang="ru-RU" sz="2000" b="1" dirty="0" smtClean="0"/>
              <a:t>наблизитись</a:t>
            </a:r>
            <a:r>
              <a:rPr lang="ru-RU" sz="2000" b="1" dirty="0" smtClean="0"/>
              <a:t> до </a:t>
            </a:r>
            <a:r>
              <a:rPr lang="ru-RU" sz="2000" b="1" dirty="0" smtClean="0"/>
              <a:t>таємниці</a:t>
            </a:r>
            <a:r>
              <a:rPr lang="ru-RU" sz="2000" b="1" dirty="0" smtClean="0"/>
              <a:t> </a:t>
            </a:r>
            <a:r>
              <a:rPr lang="ru-RU" sz="2000" b="1" dirty="0" smtClean="0"/>
              <a:t>походження</a:t>
            </a:r>
            <a:r>
              <a:rPr lang="ru-RU" sz="2000" b="1" dirty="0" smtClean="0"/>
              <a:t> </a:t>
            </a:r>
            <a:r>
              <a:rPr lang="ru-RU" sz="2000" b="1" dirty="0" smtClean="0"/>
              <a:t>всіх</a:t>
            </a:r>
            <a:r>
              <a:rPr lang="ru-RU" sz="2000" b="1" dirty="0" smtClean="0"/>
              <a:t> речей. </a:t>
            </a:r>
            <a:r>
              <a:rPr lang="ru-RU" sz="2000" b="1" dirty="0" smtClean="0"/>
              <a:t>Інакше</a:t>
            </a:r>
            <a:r>
              <a:rPr lang="ru-RU" sz="2000" b="1" dirty="0" smtClean="0"/>
              <a:t> </a:t>
            </a:r>
            <a:r>
              <a:rPr lang="ru-RU" sz="2000" b="1" dirty="0" smtClean="0"/>
              <a:t>кажучи</a:t>
            </a:r>
            <a:r>
              <a:rPr lang="ru-RU" sz="2000" b="1" dirty="0" smtClean="0"/>
              <a:t>, </a:t>
            </a:r>
            <a:r>
              <a:rPr lang="ru-RU" sz="2000" b="1" dirty="0" smtClean="0"/>
              <a:t>людина</a:t>
            </a:r>
            <a:r>
              <a:rPr lang="ru-RU" sz="2000" b="1" dirty="0" smtClean="0"/>
              <a:t> </a:t>
            </a:r>
            <a:r>
              <a:rPr lang="ru-RU" sz="2000" b="1" dirty="0" smtClean="0"/>
              <a:t>дізнається</a:t>
            </a:r>
            <a:r>
              <a:rPr lang="ru-RU" sz="2000" b="1" dirty="0" smtClean="0"/>
              <a:t> не </a:t>
            </a:r>
            <a:r>
              <a:rPr lang="ru-RU" sz="2000" b="1" dirty="0" smtClean="0"/>
              <a:t>лише</a:t>
            </a:r>
            <a:r>
              <a:rPr lang="ru-RU" sz="2000" b="1" dirty="0" smtClean="0"/>
              <a:t> про те, </a:t>
            </a:r>
            <a:r>
              <a:rPr lang="ru-RU" sz="2000" b="1" dirty="0" smtClean="0"/>
              <a:t>яким</a:t>
            </a:r>
            <a:r>
              <a:rPr lang="ru-RU" sz="2000" b="1" dirty="0" smtClean="0"/>
              <a:t> чином усе </a:t>
            </a:r>
            <a:r>
              <a:rPr lang="ru-RU" sz="2000" b="1" dirty="0" smtClean="0"/>
              <a:t>виникло</a:t>
            </a:r>
            <a:r>
              <a:rPr lang="ru-RU" sz="2000" b="1" dirty="0" smtClean="0"/>
              <a:t>, </a:t>
            </a:r>
            <a:r>
              <a:rPr lang="ru-RU" sz="2000" b="1" dirty="0" smtClean="0"/>
              <a:t>але</a:t>
            </a:r>
            <a:r>
              <a:rPr lang="ru-RU" sz="2000" b="1" dirty="0" smtClean="0"/>
              <a:t> </a:t>
            </a:r>
            <a:r>
              <a:rPr lang="ru-RU" sz="2000" b="1" dirty="0" smtClean="0"/>
              <a:t>також</a:t>
            </a:r>
            <a:r>
              <a:rPr lang="ru-RU" sz="2000" b="1" dirty="0" smtClean="0"/>
              <a:t> </a:t>
            </a:r>
            <a:r>
              <a:rPr lang="ru-RU" sz="2000" b="1" dirty="0" smtClean="0"/>
              <a:t>і</a:t>
            </a:r>
            <a:r>
              <a:rPr lang="ru-RU" sz="2000" b="1" dirty="0" smtClean="0"/>
              <a:t> про те, </a:t>
            </a:r>
            <a:r>
              <a:rPr lang="ru-RU" sz="2000" b="1" dirty="0" smtClean="0"/>
              <a:t>яким</a:t>
            </a:r>
            <a:r>
              <a:rPr lang="ru-RU" sz="2000" b="1" dirty="0" smtClean="0"/>
              <a:t> чином </a:t>
            </a:r>
            <a:r>
              <a:rPr lang="ru-RU" sz="2000" b="1" dirty="0" smtClean="0"/>
              <a:t>виявити</a:t>
            </a:r>
            <a:r>
              <a:rPr lang="ru-RU" sz="2000" b="1" dirty="0" smtClean="0"/>
              <a:t> </a:t>
            </a:r>
            <a:r>
              <a:rPr lang="ru-RU" sz="2000" b="1" dirty="0" smtClean="0"/>
              <a:t>це</a:t>
            </a:r>
            <a:r>
              <a:rPr lang="ru-RU" sz="2000" b="1" dirty="0" smtClean="0"/>
              <a:t> </a:t>
            </a:r>
            <a:r>
              <a:rPr lang="ru-RU" sz="2000" b="1" dirty="0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smtClean="0"/>
              <a:t>відтворити</a:t>
            </a:r>
            <a:r>
              <a:rPr lang="ru-RU" sz="2000" b="1" dirty="0" smtClean="0"/>
              <a:t>, коли все </a:t>
            </a:r>
            <a:r>
              <a:rPr lang="ru-RU" sz="2000" b="1" dirty="0" smtClean="0"/>
              <a:t>зникне</a:t>
            </a:r>
            <a:r>
              <a:rPr lang="ru-RU" sz="2000" b="1" dirty="0" smtClean="0"/>
              <a:t>».</a:t>
            </a:r>
          </a:p>
          <a:p>
            <a:pPr algn="ctr"/>
            <a:r>
              <a:rPr lang="ru-RU" sz="2000" b="1" dirty="0" smtClean="0"/>
              <a:t>Мірча</a:t>
            </a:r>
            <a:r>
              <a:rPr lang="ru-RU" sz="2000" b="1" dirty="0" smtClean="0"/>
              <a:t> </a:t>
            </a:r>
            <a:r>
              <a:rPr lang="ru-RU" sz="2000" b="1" dirty="0" smtClean="0"/>
              <a:t>Еліаде</a:t>
            </a:r>
            <a:r>
              <a:rPr lang="ru-RU" sz="2000" b="1" dirty="0" smtClean="0"/>
              <a:t> (</a:t>
            </a:r>
            <a:r>
              <a:rPr lang="ru-RU" sz="2000" b="1" dirty="0" smtClean="0"/>
              <a:t>Mircea</a:t>
            </a:r>
            <a:r>
              <a:rPr lang="ru-RU" sz="2000" b="1" dirty="0" smtClean="0"/>
              <a:t> </a:t>
            </a:r>
            <a:r>
              <a:rPr lang="ru-RU" sz="2000" b="1" dirty="0" smtClean="0"/>
              <a:t>Eliade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548680"/>
            <a:ext cx="5832648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rgbClr val="FFFF00"/>
                </a:solidFill>
              </a:rPr>
              <a:t>Народна </a:t>
            </a:r>
            <a:r>
              <a:rPr lang="uk-UA" sz="4400" b="1" dirty="0" smtClean="0">
                <a:solidFill>
                  <a:srgbClr val="FFFF00"/>
                </a:solidFill>
              </a:rPr>
              <a:t>лялька-мотанка</a:t>
            </a:r>
            <a:r>
              <a:rPr lang="uk-UA" sz="4400" b="1" dirty="0" smtClean="0">
                <a:solidFill>
                  <a:srgbClr val="FFFF00"/>
                </a:solidFill>
              </a:rPr>
              <a:t> – </a:t>
            </a:r>
          </a:p>
          <a:p>
            <a:pPr algn="ctr"/>
            <a:r>
              <a:rPr lang="uk-UA" sz="4400" b="1" dirty="0" smtClean="0">
                <a:solidFill>
                  <a:srgbClr val="FFFF00"/>
                </a:solidFill>
              </a:rPr>
              <a:t>Оберіг наших душ.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9" name="Рисунок 8" descr="P2260028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1809750" cy="2409825"/>
          </a:xfrm>
          <a:prstGeom prst="rect">
            <a:avLst/>
          </a:prstGeom>
          <a:ln w="15875" cmpd="dbl">
            <a:solidFill>
              <a:schemeClr val="tx1"/>
            </a:solidFill>
          </a:ln>
          <a:effectLst>
            <a:outerShdw blurRad="50800" dist="50800" dir="5400000" sx="106000" sy="106000" algn="ctr" rotWithShape="0">
              <a:schemeClr val="tx1">
                <a:alpha val="35000"/>
              </a:scheme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332657"/>
            <a:ext cx="3816424" cy="1152127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Писанка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Поділля</a:t>
            </a:r>
            <a:r>
              <a:rPr lang="ru-RU" sz="2200" dirty="0" smtClean="0"/>
              <a:t>, </a:t>
            </a:r>
            <a:r>
              <a:rPr lang="ru-RU" sz="2200" dirty="0" smtClean="0"/>
              <a:t>кінець</a:t>
            </a:r>
            <a:r>
              <a:rPr lang="ru-RU" sz="2200" dirty="0" smtClean="0"/>
              <a:t> </a:t>
            </a:r>
            <a:r>
              <a:rPr lang="en-US" sz="2200" dirty="0" smtClean="0"/>
              <a:t>X</a:t>
            </a:r>
            <a:r>
              <a:rPr lang="uk-UA" sz="2200" dirty="0" smtClean="0"/>
              <a:t>і</a:t>
            </a:r>
            <a:r>
              <a:rPr lang="ru-RU" sz="2200" dirty="0" smtClean="0"/>
              <a:t>Хст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63688" y="1916832"/>
            <a:ext cx="6120680" cy="4536504"/>
          </a:xfrm>
        </p:spPr>
        <p:txBody>
          <a:bodyPr>
            <a:normAutofit fontScale="85000" lnSpcReduction="10000"/>
          </a:bodyPr>
          <a:lstStyle/>
          <a:p>
            <a:pPr indent="457200" algn="just"/>
            <a:r>
              <a:rPr lang="ru-RU" b="1" dirty="0" smtClean="0"/>
              <a:t>Сваргою (Свастикою) </a:t>
            </a:r>
            <a:r>
              <a:rPr lang="ru-RU" b="1" dirty="0" smtClean="0"/>
              <a:t>зображується</a:t>
            </a:r>
            <a:r>
              <a:rPr lang="ru-RU" b="1" dirty="0" smtClean="0"/>
              <a:t> не </a:t>
            </a:r>
            <a:r>
              <a:rPr lang="ru-RU" b="1" dirty="0" smtClean="0"/>
              <a:t>тільки</a:t>
            </a:r>
            <a:r>
              <a:rPr lang="ru-RU" b="1" dirty="0" smtClean="0"/>
              <a:t> </a:t>
            </a:r>
            <a:r>
              <a:rPr lang="ru-RU" b="1" dirty="0" smtClean="0"/>
              <a:t>рух</a:t>
            </a:r>
            <a:r>
              <a:rPr lang="ru-RU" b="1" dirty="0" smtClean="0"/>
              <a:t> </a:t>
            </a:r>
            <a:r>
              <a:rPr lang="ru-RU" b="1" dirty="0" smtClean="0"/>
              <a:t>Всесвіту</a:t>
            </a:r>
            <a:r>
              <a:rPr lang="ru-RU" b="1" dirty="0" smtClean="0"/>
              <a:t>, а </a:t>
            </a:r>
            <a:r>
              <a:rPr lang="ru-RU" b="1" dirty="0" smtClean="0"/>
              <a:t>й</a:t>
            </a:r>
            <a:r>
              <a:rPr lang="ru-RU" b="1" dirty="0" smtClean="0"/>
              <a:t> </a:t>
            </a:r>
            <a:r>
              <a:rPr lang="ru-RU" b="1" dirty="0" smtClean="0"/>
              <a:t>сонячний</a:t>
            </a:r>
            <a:r>
              <a:rPr lang="ru-RU" b="1" dirty="0" smtClean="0"/>
              <a:t> </a:t>
            </a:r>
            <a:r>
              <a:rPr lang="ru-RU" b="1" dirty="0" smtClean="0"/>
              <a:t>рух</a:t>
            </a:r>
            <a:r>
              <a:rPr lang="ru-RU" b="1" dirty="0" smtClean="0"/>
              <a:t> у </a:t>
            </a:r>
            <a:r>
              <a:rPr lang="ru-RU" b="1" dirty="0" smtClean="0"/>
              <a:t>релігійній</a:t>
            </a:r>
            <a:r>
              <a:rPr lang="ru-RU" b="1" dirty="0" smtClean="0"/>
              <a:t> </a:t>
            </a:r>
            <a:r>
              <a:rPr lang="ru-RU" b="1" dirty="0" smtClean="0"/>
              <a:t>традиції</a:t>
            </a:r>
            <a:r>
              <a:rPr lang="ru-RU" b="1" dirty="0" smtClean="0"/>
              <a:t> </a:t>
            </a:r>
            <a:r>
              <a:rPr lang="ru-RU" b="1" dirty="0" smtClean="0"/>
              <a:t>аріїв</a:t>
            </a:r>
            <a:r>
              <a:rPr lang="ru-RU" b="1" dirty="0" smtClean="0"/>
              <a:t>. При </a:t>
            </a:r>
            <a:r>
              <a:rPr lang="ru-RU" b="1" dirty="0" smtClean="0"/>
              <a:t>цьому</a:t>
            </a:r>
            <a:r>
              <a:rPr lang="ru-RU" b="1" dirty="0" smtClean="0"/>
              <a:t> </a:t>
            </a:r>
            <a:r>
              <a:rPr lang="ru-RU" b="1" dirty="0" smtClean="0"/>
              <a:t>Сонце</a:t>
            </a:r>
            <a:r>
              <a:rPr lang="ru-RU" b="1" dirty="0" smtClean="0"/>
              <a:t>, </a:t>
            </a:r>
            <a:r>
              <a:rPr lang="ru-RU" b="1" dirty="0" smtClean="0"/>
              <a:t>що</a:t>
            </a:r>
            <a:r>
              <a:rPr lang="ru-RU" b="1" dirty="0" smtClean="0"/>
              <a:t> сходить, </a:t>
            </a:r>
            <a:r>
              <a:rPr lang="ru-RU" b="1" dirty="0" smtClean="0"/>
              <a:t>зображується</a:t>
            </a:r>
            <a:r>
              <a:rPr lang="ru-RU" b="1" dirty="0" smtClean="0"/>
              <a:t> прямою (</a:t>
            </a:r>
            <a:r>
              <a:rPr lang="ru-RU" b="1" dirty="0" smtClean="0"/>
              <a:t>правосторонньою</a:t>
            </a:r>
            <a:r>
              <a:rPr lang="ru-RU" b="1" dirty="0" smtClean="0"/>
              <a:t>) </a:t>
            </a:r>
            <a:r>
              <a:rPr lang="ru-RU" b="1" dirty="0" smtClean="0"/>
              <a:t>сваргою</a:t>
            </a:r>
            <a:r>
              <a:rPr lang="ru-RU" b="1" dirty="0" smtClean="0"/>
              <a:t>, а </a:t>
            </a:r>
            <a:r>
              <a:rPr lang="ru-RU" b="1" dirty="0" smtClean="0"/>
              <a:t>Сонце</a:t>
            </a:r>
            <a:r>
              <a:rPr lang="ru-RU" b="1" dirty="0" smtClean="0"/>
              <a:t>, </a:t>
            </a:r>
            <a:r>
              <a:rPr lang="ru-RU" b="1" dirty="0" smtClean="0"/>
              <a:t>що</a:t>
            </a:r>
            <a:r>
              <a:rPr lang="ru-RU" b="1" dirty="0" smtClean="0"/>
              <a:t> заходить – </a:t>
            </a:r>
            <a:r>
              <a:rPr lang="ru-RU" b="1" dirty="0" smtClean="0"/>
              <a:t>оберненою</a:t>
            </a:r>
            <a:r>
              <a:rPr lang="ru-RU" b="1" dirty="0" smtClean="0"/>
              <a:t> (</a:t>
            </a:r>
            <a:r>
              <a:rPr lang="ru-RU" b="1" dirty="0" smtClean="0"/>
              <a:t>лівосторонньою</a:t>
            </a:r>
            <a:r>
              <a:rPr lang="ru-RU" b="1" dirty="0" smtClean="0"/>
              <a:t>). </a:t>
            </a:r>
            <a:r>
              <a:rPr lang="ru-RU" b="1" dirty="0" smtClean="0"/>
              <a:t>Таку</a:t>
            </a:r>
            <a:r>
              <a:rPr lang="ru-RU" b="1" dirty="0" smtClean="0"/>
              <a:t> </a:t>
            </a:r>
            <a:r>
              <a:rPr lang="ru-RU" b="1" dirty="0" smtClean="0"/>
              <a:t>сваргу</a:t>
            </a:r>
            <a:r>
              <a:rPr lang="ru-RU" b="1" dirty="0" smtClean="0"/>
              <a:t> </a:t>
            </a:r>
            <a:r>
              <a:rPr lang="ru-RU" b="1" dirty="0" smtClean="0"/>
              <a:t>можна</a:t>
            </a:r>
            <a:r>
              <a:rPr lang="ru-RU" b="1" dirty="0" smtClean="0"/>
              <a:t> </a:t>
            </a:r>
            <a:r>
              <a:rPr lang="ru-RU" b="1" dirty="0" smtClean="0"/>
              <a:t>сьогодні</a:t>
            </a:r>
            <a:r>
              <a:rPr lang="ru-RU" b="1" dirty="0" smtClean="0"/>
              <a:t> </a:t>
            </a:r>
            <a:r>
              <a:rPr lang="ru-RU" b="1" dirty="0" smtClean="0"/>
              <a:t>побачити</a:t>
            </a:r>
            <a:r>
              <a:rPr lang="ru-RU" b="1" dirty="0" smtClean="0"/>
              <a:t> на </a:t>
            </a:r>
            <a:r>
              <a:rPr lang="ru-RU" b="1" dirty="0" smtClean="0"/>
              <a:t>олтарі</a:t>
            </a:r>
            <a:r>
              <a:rPr lang="ru-RU" b="1" dirty="0" smtClean="0"/>
              <a:t> </a:t>
            </a:r>
            <a:r>
              <a:rPr lang="ru-RU" b="1" dirty="0" smtClean="0"/>
              <a:t>Софії</a:t>
            </a:r>
            <a:r>
              <a:rPr lang="ru-RU" b="1" dirty="0" smtClean="0"/>
              <a:t> </a:t>
            </a:r>
            <a:r>
              <a:rPr lang="ru-RU" b="1" dirty="0" smtClean="0"/>
              <a:t>Київської</a:t>
            </a:r>
            <a:r>
              <a:rPr lang="ru-RU" b="1" dirty="0" smtClean="0"/>
              <a:t>. </a:t>
            </a:r>
          </a:p>
          <a:p>
            <a:pPr indent="457200" algn="just"/>
            <a:r>
              <a:rPr lang="ru-RU" b="1" dirty="0" smtClean="0"/>
              <a:t>Свастика </a:t>
            </a:r>
            <a:r>
              <a:rPr lang="ru-RU" b="1" dirty="0" smtClean="0"/>
              <a:t>або</a:t>
            </a:r>
            <a:r>
              <a:rPr lang="ru-RU" b="1" dirty="0" smtClean="0"/>
              <a:t> </a:t>
            </a:r>
            <a:r>
              <a:rPr lang="ru-RU" b="1" dirty="0" smtClean="0"/>
              <a:t>сварга</a:t>
            </a:r>
            <a:r>
              <a:rPr lang="ru-RU" b="1" dirty="0" smtClean="0"/>
              <a:t> – </a:t>
            </a:r>
            <a:r>
              <a:rPr lang="ru-RU" b="1" dirty="0" smtClean="0"/>
              <a:t>це</a:t>
            </a:r>
            <a:r>
              <a:rPr lang="ru-RU" b="1" dirty="0" smtClean="0"/>
              <a:t> </a:t>
            </a:r>
            <a:r>
              <a:rPr lang="ru-RU" b="1" dirty="0" smtClean="0"/>
              <a:t>ще</a:t>
            </a:r>
            <a:r>
              <a:rPr lang="ru-RU" b="1" dirty="0" smtClean="0"/>
              <a:t> знак небесного </a:t>
            </a:r>
            <a:r>
              <a:rPr lang="ru-RU" b="1" dirty="0" smtClean="0"/>
              <a:t>вогню</a:t>
            </a:r>
            <a:r>
              <a:rPr lang="ru-RU" b="1" dirty="0" smtClean="0"/>
              <a:t> </a:t>
            </a:r>
            <a:r>
              <a:rPr lang="ru-RU" b="1" dirty="0" smtClean="0"/>
              <a:t>і</a:t>
            </a:r>
            <a:r>
              <a:rPr lang="ru-RU" b="1" dirty="0" smtClean="0"/>
              <a:t> символ </a:t>
            </a:r>
            <a:r>
              <a:rPr lang="ru-RU" b="1" dirty="0" smtClean="0"/>
              <a:t>чоловічої</a:t>
            </a:r>
            <a:r>
              <a:rPr lang="ru-RU" b="1" dirty="0" smtClean="0"/>
              <a:t> </a:t>
            </a:r>
            <a:r>
              <a:rPr lang="ru-RU" b="1" dirty="0" smtClean="0"/>
              <a:t>здатності</a:t>
            </a:r>
            <a:r>
              <a:rPr lang="ru-RU" b="1" dirty="0" smtClean="0"/>
              <a:t> до </a:t>
            </a:r>
            <a:r>
              <a:rPr lang="ru-RU" b="1" dirty="0" smtClean="0"/>
              <a:t>запліднення</a:t>
            </a:r>
            <a:r>
              <a:rPr lang="ru-RU" b="1" dirty="0" smtClean="0"/>
              <a:t>. </a:t>
            </a:r>
            <a:r>
              <a:rPr lang="en-US" b="1" dirty="0" smtClean="0"/>
              <a:t>Svarga</a:t>
            </a:r>
            <a:r>
              <a:rPr lang="en-US" b="1" dirty="0" smtClean="0"/>
              <a:t> </a:t>
            </a:r>
            <a:r>
              <a:rPr lang="ru-RU" b="1" dirty="0" smtClean="0"/>
              <a:t>санскритською </a:t>
            </a:r>
            <a:r>
              <a:rPr lang="ru-RU" b="1" dirty="0" smtClean="0"/>
              <a:t>мовою</a:t>
            </a:r>
            <a:r>
              <a:rPr lang="ru-RU" b="1" dirty="0" smtClean="0"/>
              <a:t> </a:t>
            </a:r>
            <a:r>
              <a:rPr lang="ru-RU" b="1" dirty="0" smtClean="0"/>
              <a:t>означає</a:t>
            </a:r>
            <a:r>
              <a:rPr lang="ru-RU" b="1" dirty="0" smtClean="0"/>
              <a:t> небо, </a:t>
            </a:r>
            <a:r>
              <a:rPr lang="ru-RU" b="1" dirty="0" smtClean="0"/>
              <a:t>сонячне</a:t>
            </a:r>
            <a:r>
              <a:rPr lang="ru-RU" b="1" dirty="0" smtClean="0"/>
              <a:t> </a:t>
            </a:r>
            <a:r>
              <a:rPr lang="ru-RU" b="1" dirty="0" smtClean="0"/>
              <a:t>світло</a:t>
            </a:r>
            <a:r>
              <a:rPr lang="ru-RU" b="1" dirty="0" smtClean="0"/>
              <a:t>. Очевидно, тому </a:t>
            </a:r>
            <a:r>
              <a:rPr lang="ru-RU" b="1" dirty="0" smtClean="0"/>
              <a:t>давньоукраїнський</a:t>
            </a:r>
            <a:r>
              <a:rPr lang="ru-RU" b="1" dirty="0" smtClean="0"/>
              <a:t> бог неба </a:t>
            </a:r>
            <a:r>
              <a:rPr lang="ru-RU" b="1" dirty="0" smtClean="0"/>
              <a:t>і</a:t>
            </a:r>
            <a:r>
              <a:rPr lang="ru-RU" b="1" dirty="0" smtClean="0"/>
              <a:t> небесного </a:t>
            </a:r>
            <a:r>
              <a:rPr lang="ru-RU" b="1" dirty="0" smtClean="0"/>
              <a:t>вогню</a:t>
            </a:r>
            <a:r>
              <a:rPr lang="ru-RU" b="1" dirty="0" smtClean="0"/>
              <a:t>, </a:t>
            </a:r>
            <a:r>
              <a:rPr lang="ru-RU" b="1" dirty="0" smtClean="0"/>
              <a:t>батько</a:t>
            </a:r>
            <a:r>
              <a:rPr lang="ru-RU" b="1" dirty="0" smtClean="0"/>
              <a:t> </a:t>
            </a:r>
            <a:r>
              <a:rPr lang="ru-RU" b="1" dirty="0" smtClean="0"/>
              <a:t>Сонця</a:t>
            </a:r>
            <a:r>
              <a:rPr lang="ru-RU" b="1" dirty="0" smtClean="0"/>
              <a:t>, </a:t>
            </a:r>
            <a:r>
              <a:rPr lang="ru-RU" b="1" dirty="0" smtClean="0"/>
              <a:t>називається</a:t>
            </a:r>
            <a:r>
              <a:rPr lang="ru-RU" b="1" dirty="0" smtClean="0"/>
              <a:t> </a:t>
            </a:r>
            <a:r>
              <a:rPr lang="ru-RU" b="1" dirty="0" smtClean="0"/>
              <a:t>Сварог</a:t>
            </a:r>
            <a:r>
              <a:rPr lang="ru-RU" b="1" dirty="0" smtClean="0"/>
              <a:t>. </a:t>
            </a:r>
            <a:r>
              <a:rPr lang="en-US" b="1" dirty="0" smtClean="0"/>
              <a:t>Svastya</a:t>
            </a:r>
            <a:r>
              <a:rPr lang="en-US" b="1" dirty="0" smtClean="0"/>
              <a:t> </a:t>
            </a:r>
            <a:r>
              <a:rPr lang="ru-RU" b="1" dirty="0" smtClean="0"/>
              <a:t>означає</a:t>
            </a:r>
            <a:r>
              <a:rPr lang="ru-RU" b="1" dirty="0" smtClean="0"/>
              <a:t> </a:t>
            </a:r>
            <a:r>
              <a:rPr lang="ru-RU" b="1" dirty="0" smtClean="0"/>
              <a:t>щастя</a:t>
            </a:r>
            <a:r>
              <a:rPr lang="ru-RU" b="1" dirty="0" smtClean="0"/>
              <a:t>. Тому в </a:t>
            </a:r>
            <a:r>
              <a:rPr lang="ru-RU" b="1" dirty="0" smtClean="0"/>
              <a:t>арійців</a:t>
            </a:r>
            <a:r>
              <a:rPr lang="ru-RU" b="1" dirty="0" smtClean="0"/>
              <a:t> </a:t>
            </a:r>
            <a:r>
              <a:rPr lang="ru-RU" b="1" dirty="0" smtClean="0"/>
              <a:t>сварга</a:t>
            </a:r>
            <a:r>
              <a:rPr lang="ru-RU" b="1" dirty="0" smtClean="0"/>
              <a:t> </a:t>
            </a:r>
            <a:r>
              <a:rPr lang="ru-RU" b="1" dirty="0" smtClean="0"/>
              <a:t>була</a:t>
            </a:r>
            <a:r>
              <a:rPr lang="ru-RU" b="1" dirty="0" smtClean="0"/>
              <a:t> оберегом – знаком, </a:t>
            </a:r>
            <a:r>
              <a:rPr lang="ru-RU" b="1" dirty="0" smtClean="0"/>
              <a:t>що</a:t>
            </a:r>
            <a:r>
              <a:rPr lang="ru-RU" b="1" dirty="0" smtClean="0"/>
              <a:t> приносить </a:t>
            </a:r>
            <a:r>
              <a:rPr lang="ru-RU" b="1" dirty="0" smtClean="0"/>
              <a:t>щастя</a:t>
            </a:r>
            <a:r>
              <a:rPr lang="ru-RU" b="1" dirty="0" smtClean="0"/>
              <a:t>. </a:t>
            </a:r>
            <a:r>
              <a:rPr lang="ru-RU" b="1" dirty="0" smtClean="0"/>
              <a:t>Відображена</a:t>
            </a:r>
            <a:r>
              <a:rPr lang="ru-RU" b="1" dirty="0" smtClean="0"/>
              <a:t> в </a:t>
            </a:r>
            <a:r>
              <a:rPr lang="ru-RU" b="1" dirty="0" smtClean="0"/>
              <a:t>санскриті</a:t>
            </a:r>
            <a:r>
              <a:rPr lang="ru-RU" b="1" dirty="0" smtClean="0"/>
              <a:t> </a:t>
            </a:r>
            <a:r>
              <a:rPr lang="ru-RU" b="1" dirty="0" smtClean="0"/>
              <a:t>назва</a:t>
            </a:r>
            <a:r>
              <a:rPr lang="ru-RU" b="1" dirty="0" smtClean="0"/>
              <a:t> </a:t>
            </a:r>
            <a:r>
              <a:rPr lang="ru-RU" b="1" dirty="0" smtClean="0"/>
              <a:t>залишилась</a:t>
            </a:r>
            <a:r>
              <a:rPr lang="ru-RU" b="1" dirty="0" smtClean="0"/>
              <a:t> </a:t>
            </a:r>
            <a:r>
              <a:rPr lang="ru-RU" b="1" dirty="0" smtClean="0"/>
              <a:t>завдяки</a:t>
            </a:r>
            <a:r>
              <a:rPr lang="ru-RU" b="1" dirty="0" smtClean="0"/>
              <a:t> </a:t>
            </a:r>
            <a:r>
              <a:rPr lang="ru-RU" b="1" dirty="0" smtClean="0"/>
              <a:t>тим</a:t>
            </a:r>
            <a:r>
              <a:rPr lang="ru-RU" b="1" dirty="0" smtClean="0"/>
              <a:t> </a:t>
            </a:r>
            <a:r>
              <a:rPr lang="ru-RU" b="1" dirty="0" smtClean="0"/>
              <a:t>арійським</a:t>
            </a:r>
            <a:r>
              <a:rPr lang="ru-RU" b="1" dirty="0" smtClean="0"/>
              <a:t> племенам, </a:t>
            </a:r>
            <a:r>
              <a:rPr lang="ru-RU" b="1" dirty="0" smtClean="0"/>
              <a:t>що</a:t>
            </a:r>
            <a:r>
              <a:rPr lang="ru-RU" b="1" dirty="0" smtClean="0"/>
              <a:t> переселились в </a:t>
            </a:r>
            <a:r>
              <a:rPr lang="ru-RU" b="1" dirty="0" smtClean="0"/>
              <a:t>Індостан</a:t>
            </a:r>
            <a:r>
              <a:rPr lang="ru-RU" b="1" dirty="0" smtClean="0"/>
              <a:t> </a:t>
            </a:r>
            <a:r>
              <a:rPr lang="ru-RU" b="1" dirty="0" smtClean="0"/>
              <a:t>з</a:t>
            </a:r>
            <a:r>
              <a:rPr lang="ru-RU" b="1" dirty="0" smtClean="0"/>
              <a:t> </a:t>
            </a:r>
            <a:r>
              <a:rPr lang="ru-RU" b="1" dirty="0" smtClean="0"/>
              <a:t>Північного</a:t>
            </a:r>
            <a:r>
              <a:rPr lang="ru-RU" b="1" dirty="0" smtClean="0"/>
              <a:t> </a:t>
            </a:r>
            <a:r>
              <a:rPr lang="ru-RU" b="1" dirty="0" smtClean="0"/>
              <a:t>Причорномор’я</a:t>
            </a:r>
            <a:r>
              <a:rPr lang="ru-RU" b="1" dirty="0" smtClean="0"/>
              <a:t> </a:t>
            </a:r>
            <a:r>
              <a:rPr lang="ru-RU" b="1" dirty="0" smtClean="0"/>
              <a:t>і</a:t>
            </a:r>
            <a:r>
              <a:rPr lang="ru-RU" b="1" dirty="0" smtClean="0"/>
              <a:t> </a:t>
            </a:r>
            <a:r>
              <a:rPr lang="ru-RU" b="1" dirty="0" smtClean="0"/>
              <a:t>Приазов’я</a:t>
            </a:r>
            <a:r>
              <a:rPr lang="ru-RU" b="1" dirty="0" smtClean="0"/>
              <a:t> </a:t>
            </a:r>
            <a:r>
              <a:rPr lang="ru-RU" b="1" dirty="0" smtClean="0"/>
              <a:t>в</a:t>
            </a:r>
            <a:r>
              <a:rPr lang="ru-RU" b="1" dirty="0" smtClean="0"/>
              <a:t> ІІ тис. до н.е.</a:t>
            </a:r>
            <a:endParaRPr lang="en-US" b="1" dirty="0"/>
          </a:p>
        </p:txBody>
      </p:sp>
      <p:pic>
        <p:nvPicPr>
          <p:cNvPr id="4" name="Рисунок 3" descr="A06HC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809338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620688"/>
            <a:ext cx="4118440" cy="115212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Трипільський</a:t>
            </a:r>
            <a:r>
              <a:rPr lang="ru-RU" sz="2000" dirty="0" smtClean="0"/>
              <a:t> зерновик</a:t>
            </a:r>
            <a:endParaRPr lang="en-US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83768" y="1628800"/>
            <a:ext cx="5328592" cy="4896544"/>
          </a:xfrm>
        </p:spPr>
        <p:txBody>
          <a:bodyPr>
            <a:normAutofit fontScale="70000" lnSpcReduction="20000"/>
          </a:bodyPr>
          <a:lstStyle/>
          <a:p>
            <a:pPr indent="457200" algn="just"/>
            <a:r>
              <a:rPr lang="ru-RU" b="1" dirty="0" smtClean="0"/>
              <a:t>Спіральні </a:t>
            </a:r>
            <a:r>
              <a:rPr lang="ru-RU" b="1" dirty="0" smtClean="0"/>
              <a:t>форми</a:t>
            </a:r>
            <a:r>
              <a:rPr lang="ru-RU" b="1" dirty="0" smtClean="0"/>
              <a:t> </a:t>
            </a:r>
            <a:r>
              <a:rPr lang="ru-RU" b="1" dirty="0" smtClean="0"/>
              <a:t>зустрічаються</a:t>
            </a:r>
            <a:r>
              <a:rPr lang="ru-RU" b="1" dirty="0" smtClean="0"/>
              <a:t> в </a:t>
            </a:r>
            <a:r>
              <a:rPr lang="ru-RU" b="1" dirty="0" smtClean="0"/>
              <a:t>природі</a:t>
            </a:r>
            <a:r>
              <a:rPr lang="ru-RU" b="1" dirty="0" smtClean="0"/>
              <a:t> </a:t>
            </a:r>
            <a:r>
              <a:rPr lang="ru-RU" b="1" dirty="0" smtClean="0"/>
              <a:t>дуже</a:t>
            </a:r>
            <a:r>
              <a:rPr lang="ru-RU" b="1" dirty="0" smtClean="0"/>
              <a:t> часто, </a:t>
            </a:r>
            <a:r>
              <a:rPr lang="ru-RU" b="1" dirty="0" smtClean="0"/>
              <a:t>починаючи</a:t>
            </a:r>
            <a:r>
              <a:rPr lang="ru-RU" b="1" dirty="0" smtClean="0"/>
              <a:t> від галактик до </a:t>
            </a:r>
            <a:r>
              <a:rPr lang="ru-RU" b="1" dirty="0" smtClean="0"/>
              <a:t>водоворотів</a:t>
            </a:r>
            <a:r>
              <a:rPr lang="ru-RU" b="1" dirty="0" smtClean="0"/>
              <a:t> </a:t>
            </a:r>
            <a:r>
              <a:rPr lang="ru-RU" b="1" dirty="0" smtClean="0"/>
              <a:t>і</a:t>
            </a:r>
            <a:r>
              <a:rPr lang="ru-RU" b="1" dirty="0" smtClean="0"/>
              <a:t> </a:t>
            </a:r>
            <a:r>
              <a:rPr lang="ru-RU" b="1" dirty="0" smtClean="0"/>
              <a:t>смерчів</a:t>
            </a:r>
            <a:r>
              <a:rPr lang="ru-RU" b="1" dirty="0" smtClean="0"/>
              <a:t>, від раковин </a:t>
            </a:r>
            <a:r>
              <a:rPr lang="ru-RU" b="1" dirty="0" smtClean="0"/>
              <a:t>молюсків</a:t>
            </a:r>
            <a:r>
              <a:rPr lang="ru-RU" b="1" dirty="0" smtClean="0"/>
              <a:t> до </a:t>
            </a:r>
            <a:r>
              <a:rPr lang="ru-RU" b="1" dirty="0" smtClean="0"/>
              <a:t>малюнків</a:t>
            </a:r>
            <a:r>
              <a:rPr lang="ru-RU" b="1" dirty="0" smtClean="0"/>
              <a:t> на </a:t>
            </a:r>
            <a:r>
              <a:rPr lang="ru-RU" b="1" dirty="0" smtClean="0"/>
              <a:t>пальцях</a:t>
            </a:r>
            <a:r>
              <a:rPr lang="ru-RU" b="1" dirty="0" smtClean="0"/>
              <a:t> </a:t>
            </a:r>
            <a:r>
              <a:rPr lang="ru-RU" b="1" dirty="0" smtClean="0"/>
              <a:t>людини</a:t>
            </a:r>
            <a:r>
              <a:rPr lang="ru-RU" b="1" dirty="0" smtClean="0"/>
              <a:t>. </a:t>
            </a:r>
            <a:r>
              <a:rPr lang="ru-RU" b="1" dirty="0" smtClean="0"/>
              <a:t>Подвійна</a:t>
            </a:r>
            <a:r>
              <a:rPr lang="ru-RU" b="1" dirty="0" smtClean="0"/>
              <a:t> </a:t>
            </a:r>
            <a:r>
              <a:rPr lang="ru-RU" b="1" dirty="0" smtClean="0"/>
              <a:t>спіраль</a:t>
            </a:r>
            <a:r>
              <a:rPr lang="ru-RU" b="1" dirty="0" smtClean="0"/>
              <a:t> </a:t>
            </a:r>
            <a:r>
              <a:rPr lang="ru-RU" b="1" dirty="0" smtClean="0"/>
              <a:t>молекули</a:t>
            </a:r>
            <a:r>
              <a:rPr lang="ru-RU" b="1" dirty="0" smtClean="0"/>
              <a:t> ДНК є в </a:t>
            </a:r>
            <a:r>
              <a:rPr lang="ru-RU" b="1" dirty="0" smtClean="0"/>
              <a:t>кожній</a:t>
            </a:r>
            <a:r>
              <a:rPr lang="ru-RU" b="1" dirty="0" smtClean="0"/>
              <a:t> </a:t>
            </a:r>
            <a:r>
              <a:rPr lang="ru-RU" b="1" dirty="0" smtClean="0"/>
              <a:t>клітині</a:t>
            </a:r>
            <a:r>
              <a:rPr lang="ru-RU" b="1" dirty="0" smtClean="0"/>
              <a:t> живого </a:t>
            </a:r>
            <a:r>
              <a:rPr lang="ru-RU" b="1" dirty="0" smtClean="0"/>
              <a:t>організма</a:t>
            </a:r>
            <a:r>
              <a:rPr lang="ru-RU" b="1" dirty="0" smtClean="0"/>
              <a:t>. </a:t>
            </a:r>
          </a:p>
          <a:p>
            <a:pPr indent="457200" algn="just"/>
            <a:r>
              <a:rPr lang="ru-RU" b="1" dirty="0" smtClean="0"/>
              <a:t>Спіраль</a:t>
            </a:r>
            <a:r>
              <a:rPr lang="ru-RU" b="1" dirty="0" smtClean="0"/>
              <a:t>, </a:t>
            </a:r>
            <a:r>
              <a:rPr lang="ru-RU" b="1" dirty="0" smtClean="0"/>
              <a:t>що</a:t>
            </a:r>
            <a:r>
              <a:rPr lang="ru-RU" b="1" dirty="0" smtClean="0"/>
              <a:t> </a:t>
            </a:r>
            <a:r>
              <a:rPr lang="ru-RU" b="1" dirty="0" smtClean="0"/>
              <a:t>поєднує</a:t>
            </a:r>
            <a:r>
              <a:rPr lang="ru-RU" b="1" dirty="0" smtClean="0"/>
              <a:t> в </a:t>
            </a:r>
            <a:r>
              <a:rPr lang="ru-RU" b="1" dirty="0" smtClean="0"/>
              <a:t>собі</a:t>
            </a:r>
            <a:r>
              <a:rPr lang="ru-RU" b="1" dirty="0" smtClean="0"/>
              <a:t> коло </a:t>
            </a:r>
            <a:r>
              <a:rPr lang="ru-RU" b="1" dirty="0" smtClean="0"/>
              <a:t>і</a:t>
            </a:r>
            <a:r>
              <a:rPr lang="ru-RU" b="1" dirty="0" smtClean="0"/>
              <a:t> </a:t>
            </a:r>
            <a:r>
              <a:rPr lang="ru-RU" b="1" dirty="0" smtClean="0"/>
              <a:t>імпульс</a:t>
            </a:r>
            <a:r>
              <a:rPr lang="ru-RU" b="1" dirty="0" smtClean="0"/>
              <a:t> </a:t>
            </a:r>
            <a:r>
              <a:rPr lang="ru-RU" b="1" dirty="0" smtClean="0"/>
              <a:t>руху</a:t>
            </a:r>
            <a:r>
              <a:rPr lang="ru-RU" b="1" dirty="0" smtClean="0"/>
              <a:t>, є </a:t>
            </a:r>
            <a:r>
              <a:rPr lang="ru-RU" b="1" dirty="0" smtClean="0"/>
              <a:t>також</a:t>
            </a:r>
            <a:r>
              <a:rPr lang="ru-RU" b="1" dirty="0" smtClean="0"/>
              <a:t> символом часу, </a:t>
            </a:r>
            <a:r>
              <a:rPr lang="ru-RU" b="1" dirty="0" smtClean="0"/>
              <a:t>циклічності</a:t>
            </a:r>
            <a:r>
              <a:rPr lang="ru-RU" b="1" dirty="0" smtClean="0"/>
              <a:t>, </a:t>
            </a:r>
            <a:r>
              <a:rPr lang="ru-RU" b="1" dirty="0" smtClean="0"/>
              <a:t>народження</a:t>
            </a:r>
            <a:r>
              <a:rPr lang="ru-RU" b="1" dirty="0" smtClean="0"/>
              <a:t> </a:t>
            </a:r>
            <a:r>
              <a:rPr lang="ru-RU" b="1" dirty="0" smtClean="0"/>
              <a:t>і</a:t>
            </a:r>
            <a:r>
              <a:rPr lang="ru-RU" b="1" dirty="0" smtClean="0"/>
              <a:t> </a:t>
            </a:r>
            <a:r>
              <a:rPr lang="ru-RU" b="1" dirty="0" smtClean="0"/>
              <a:t>смерті</a:t>
            </a:r>
            <a:r>
              <a:rPr lang="ru-RU" b="1" dirty="0" smtClean="0"/>
              <a:t>, фаз «</a:t>
            </a:r>
            <a:r>
              <a:rPr lang="ru-RU" b="1" dirty="0" smtClean="0"/>
              <a:t>старіння</a:t>
            </a:r>
            <a:r>
              <a:rPr lang="ru-RU" b="1" dirty="0" smtClean="0"/>
              <a:t>» </a:t>
            </a:r>
            <a:r>
              <a:rPr lang="ru-RU" b="1" dirty="0" smtClean="0"/>
              <a:t>і</a:t>
            </a:r>
            <a:r>
              <a:rPr lang="ru-RU" b="1" dirty="0" smtClean="0"/>
              <a:t> «росту» </a:t>
            </a:r>
            <a:r>
              <a:rPr lang="ru-RU" b="1" dirty="0" smtClean="0"/>
              <a:t>Місяця</a:t>
            </a:r>
            <a:r>
              <a:rPr lang="ru-RU" b="1" dirty="0" smtClean="0"/>
              <a:t>, а </a:t>
            </a:r>
            <a:r>
              <a:rPr lang="ru-RU" b="1" dirty="0" smtClean="0"/>
              <a:t>також</a:t>
            </a:r>
            <a:r>
              <a:rPr lang="ru-RU" b="1" dirty="0" smtClean="0"/>
              <a:t> самого </a:t>
            </a:r>
            <a:r>
              <a:rPr lang="ru-RU" b="1" dirty="0" smtClean="0"/>
              <a:t>Сонця</a:t>
            </a:r>
            <a:r>
              <a:rPr lang="ru-RU" b="1" dirty="0" smtClean="0"/>
              <a:t>. </a:t>
            </a:r>
            <a:r>
              <a:rPr lang="ru-RU" b="1" dirty="0" smtClean="0"/>
              <a:t>Спіраль</a:t>
            </a:r>
            <a:r>
              <a:rPr lang="ru-RU" b="1" dirty="0" smtClean="0"/>
              <a:t> як </a:t>
            </a:r>
            <a:r>
              <a:rPr lang="ru-RU" b="1" dirty="0" smtClean="0"/>
              <a:t>частина</a:t>
            </a:r>
            <a:r>
              <a:rPr lang="ru-RU" b="1" dirty="0" smtClean="0"/>
              <a:t> </a:t>
            </a:r>
            <a:r>
              <a:rPr lang="ru-RU" b="1" dirty="0" smtClean="0"/>
              <a:t>плавної</a:t>
            </a:r>
            <a:r>
              <a:rPr lang="ru-RU" b="1" dirty="0" smtClean="0"/>
              <a:t> </a:t>
            </a:r>
            <a:r>
              <a:rPr lang="ru-RU" b="1" dirty="0" smtClean="0"/>
              <a:t>і</a:t>
            </a:r>
            <a:r>
              <a:rPr lang="ru-RU" b="1" dirty="0" smtClean="0"/>
              <a:t> </a:t>
            </a:r>
            <a:r>
              <a:rPr lang="ru-RU" b="1" dirty="0" smtClean="0"/>
              <a:t>безкінечної</a:t>
            </a:r>
            <a:r>
              <a:rPr lang="ru-RU" b="1" dirty="0" smtClean="0"/>
              <a:t> </a:t>
            </a:r>
            <a:r>
              <a:rPr lang="ru-RU" b="1" dirty="0" smtClean="0"/>
              <a:t>лінії</a:t>
            </a:r>
            <a:r>
              <a:rPr lang="ru-RU" b="1" dirty="0" smtClean="0"/>
              <a:t> </a:t>
            </a:r>
            <a:r>
              <a:rPr lang="ru-RU" b="1" dirty="0" smtClean="0"/>
              <a:t>символізує</a:t>
            </a:r>
            <a:r>
              <a:rPr lang="ru-RU" b="1" dirty="0" smtClean="0"/>
              <a:t> </a:t>
            </a:r>
            <a:r>
              <a:rPr lang="ru-RU" b="1" dirty="0" smtClean="0"/>
              <a:t>розвиток</a:t>
            </a:r>
            <a:r>
              <a:rPr lang="ru-RU" b="1" dirty="0" smtClean="0"/>
              <a:t>, </a:t>
            </a:r>
            <a:r>
              <a:rPr lang="ru-RU" b="1" dirty="0" smtClean="0"/>
              <a:t>продовження</a:t>
            </a:r>
            <a:r>
              <a:rPr lang="ru-RU" b="1" dirty="0" smtClean="0"/>
              <a:t>, </a:t>
            </a:r>
            <a:r>
              <a:rPr lang="ru-RU" b="1" dirty="0" smtClean="0"/>
              <a:t>безперервність</a:t>
            </a:r>
            <a:r>
              <a:rPr lang="ru-RU" b="1" dirty="0" smtClean="0"/>
              <a:t>, </a:t>
            </a:r>
            <a:r>
              <a:rPr lang="ru-RU" b="1" dirty="0" smtClean="0"/>
              <a:t>рух</a:t>
            </a:r>
            <a:r>
              <a:rPr lang="ru-RU" b="1" dirty="0" smtClean="0"/>
              <a:t> </a:t>
            </a:r>
            <a:r>
              <a:rPr lang="ru-RU" b="1" dirty="0" smtClean="0"/>
              <a:t>і</a:t>
            </a:r>
            <a:r>
              <a:rPr lang="ru-RU" b="1" dirty="0" smtClean="0"/>
              <a:t> </a:t>
            </a:r>
            <a:r>
              <a:rPr lang="ru-RU" b="1" dirty="0" smtClean="0"/>
              <a:t>саме</a:t>
            </a:r>
            <a:r>
              <a:rPr lang="ru-RU" b="1" dirty="0" smtClean="0"/>
              <a:t> </a:t>
            </a:r>
            <a:r>
              <a:rPr lang="ru-RU" b="1" dirty="0" smtClean="0"/>
              <a:t>життя</a:t>
            </a:r>
            <a:r>
              <a:rPr lang="ru-RU" b="1" dirty="0" smtClean="0"/>
              <a:t>. </a:t>
            </a:r>
          </a:p>
          <a:p>
            <a:pPr indent="457200" algn="just"/>
            <a:r>
              <a:rPr lang="ru-RU" b="1" dirty="0" smtClean="0"/>
              <a:t>Коловорот </a:t>
            </a:r>
            <a:r>
              <a:rPr lang="ru-RU" b="1" dirty="0" smtClean="0"/>
              <a:t>Трипільської</a:t>
            </a:r>
            <a:r>
              <a:rPr lang="ru-RU" b="1" dirty="0" smtClean="0"/>
              <a:t> </a:t>
            </a:r>
            <a:r>
              <a:rPr lang="ru-RU" b="1" dirty="0" smtClean="0"/>
              <a:t>кераміки</a:t>
            </a:r>
            <a:r>
              <a:rPr lang="ru-RU" b="1" dirty="0" smtClean="0"/>
              <a:t> </a:t>
            </a:r>
            <a:r>
              <a:rPr lang="ru-RU" b="1" dirty="0" smtClean="0"/>
              <a:t>виражав</a:t>
            </a:r>
            <a:r>
              <a:rPr lang="ru-RU" b="1" dirty="0" smtClean="0"/>
              <a:t> </a:t>
            </a:r>
            <a:r>
              <a:rPr lang="ru-RU" b="1" dirty="0" smtClean="0"/>
              <a:t>ідею</a:t>
            </a:r>
            <a:r>
              <a:rPr lang="ru-RU" b="1" dirty="0" smtClean="0"/>
              <a:t> </a:t>
            </a:r>
            <a:r>
              <a:rPr lang="ru-RU" b="1" dirty="0" smtClean="0"/>
              <a:t>кругообігу</a:t>
            </a:r>
            <a:r>
              <a:rPr lang="ru-RU" b="1" dirty="0" smtClean="0"/>
              <a:t> та </a:t>
            </a:r>
            <a:r>
              <a:rPr lang="ru-RU" b="1" dirty="0" smtClean="0"/>
              <a:t>нескінченного</a:t>
            </a:r>
            <a:r>
              <a:rPr lang="ru-RU" b="1" dirty="0" smtClean="0"/>
              <a:t> </a:t>
            </a:r>
            <a:r>
              <a:rPr lang="ru-RU" b="1" dirty="0" smtClean="0"/>
              <a:t>руху</a:t>
            </a:r>
            <a:r>
              <a:rPr lang="ru-RU" b="1" dirty="0" smtClean="0"/>
              <a:t> </a:t>
            </a:r>
            <a:r>
              <a:rPr lang="ru-RU" b="1" dirty="0" smtClean="0"/>
              <a:t>Сонця</a:t>
            </a:r>
            <a:r>
              <a:rPr lang="ru-RU" b="1" dirty="0" smtClean="0"/>
              <a:t>. </a:t>
            </a:r>
            <a:r>
              <a:rPr lang="ru-RU" b="1" dirty="0" smtClean="0"/>
              <a:t>Ідея</a:t>
            </a:r>
            <a:r>
              <a:rPr lang="ru-RU" b="1" dirty="0" smtClean="0"/>
              <a:t> </a:t>
            </a:r>
            <a:r>
              <a:rPr lang="ru-RU" b="1" dirty="0" smtClean="0"/>
              <a:t>руху</a:t>
            </a:r>
            <a:r>
              <a:rPr lang="ru-RU" b="1" dirty="0" smtClean="0"/>
              <a:t> </a:t>
            </a:r>
            <a:r>
              <a:rPr lang="ru-RU" b="1" dirty="0" smtClean="0"/>
              <a:t>сонця</a:t>
            </a:r>
            <a:r>
              <a:rPr lang="ru-RU" b="1" dirty="0" smtClean="0"/>
              <a:t> по небу особливо </a:t>
            </a:r>
            <a:r>
              <a:rPr lang="ru-RU" b="1" dirty="0" smtClean="0"/>
              <a:t>виразно</a:t>
            </a:r>
            <a:r>
              <a:rPr lang="ru-RU" b="1" dirty="0" smtClean="0"/>
              <a:t> </a:t>
            </a:r>
            <a:r>
              <a:rPr lang="ru-RU" b="1" dirty="0" smtClean="0"/>
              <a:t>простежується</a:t>
            </a:r>
            <a:r>
              <a:rPr lang="ru-RU" b="1" dirty="0" smtClean="0"/>
              <a:t> в тих </a:t>
            </a:r>
            <a:r>
              <a:rPr lang="ru-RU" b="1" dirty="0" smtClean="0"/>
              <a:t>спіралях</a:t>
            </a:r>
            <a:r>
              <a:rPr lang="ru-RU" b="1" dirty="0" smtClean="0"/>
              <a:t>, де на </a:t>
            </a:r>
            <a:r>
              <a:rPr lang="ru-RU" b="1" dirty="0" smtClean="0"/>
              <a:t>закрутах</a:t>
            </a:r>
            <a:r>
              <a:rPr lang="ru-RU" b="1" dirty="0" smtClean="0"/>
              <a:t> </a:t>
            </a:r>
            <a:r>
              <a:rPr lang="ru-RU" b="1" dirty="0" smtClean="0"/>
              <a:t>зображені</a:t>
            </a:r>
            <a:r>
              <a:rPr lang="ru-RU" b="1" dirty="0" smtClean="0"/>
              <a:t> </a:t>
            </a:r>
            <a:r>
              <a:rPr lang="ru-RU" b="1" dirty="0" smtClean="0"/>
              <a:t>сонячні</a:t>
            </a:r>
            <a:r>
              <a:rPr lang="ru-RU" b="1" dirty="0" smtClean="0"/>
              <a:t> знаки – кола </a:t>
            </a:r>
            <a:r>
              <a:rPr lang="ru-RU" b="1" dirty="0" smtClean="0"/>
              <a:t>з</a:t>
            </a:r>
            <a:r>
              <a:rPr lang="ru-RU" b="1" dirty="0" smtClean="0"/>
              <a:t> </a:t>
            </a:r>
            <a:r>
              <a:rPr lang="ru-RU" b="1" dirty="0" smtClean="0"/>
              <a:t>хрестами</a:t>
            </a:r>
            <a:r>
              <a:rPr lang="ru-RU" b="1" dirty="0" smtClean="0"/>
              <a:t> </a:t>
            </a:r>
            <a:r>
              <a:rPr lang="ru-RU" b="1" dirty="0" smtClean="0"/>
              <a:t>посередині</a:t>
            </a:r>
            <a:r>
              <a:rPr lang="ru-RU" b="1" dirty="0" smtClean="0"/>
              <a:t>. </a:t>
            </a:r>
            <a:r>
              <a:rPr lang="ru-RU" b="1" dirty="0" smtClean="0"/>
              <a:t>Причому</a:t>
            </a:r>
            <a:r>
              <a:rPr lang="ru-RU" b="1" dirty="0" smtClean="0"/>
              <a:t> </a:t>
            </a:r>
            <a:r>
              <a:rPr lang="ru-RU" b="1" dirty="0" smtClean="0"/>
              <a:t>напрямок</a:t>
            </a:r>
            <a:r>
              <a:rPr lang="ru-RU" b="1" dirty="0" smtClean="0"/>
              <a:t> </a:t>
            </a:r>
            <a:r>
              <a:rPr lang="ru-RU" b="1" dirty="0" smtClean="0"/>
              <a:t>такої</a:t>
            </a:r>
            <a:r>
              <a:rPr lang="ru-RU" b="1" dirty="0" smtClean="0"/>
              <a:t> </a:t>
            </a:r>
            <a:r>
              <a:rPr lang="ru-RU" b="1" dirty="0" smtClean="0"/>
              <a:t>спіралі</a:t>
            </a:r>
            <a:r>
              <a:rPr lang="ru-RU" b="1" dirty="0" smtClean="0"/>
              <a:t> </a:t>
            </a:r>
            <a:r>
              <a:rPr lang="ru-RU" b="1" dirty="0" smtClean="0"/>
              <a:t>знизу</a:t>
            </a:r>
            <a:r>
              <a:rPr lang="ru-RU" b="1" dirty="0" smtClean="0"/>
              <a:t> догори, </a:t>
            </a:r>
            <a:r>
              <a:rPr lang="ru-RU" b="1" dirty="0" smtClean="0"/>
              <a:t>зліва</a:t>
            </a:r>
            <a:r>
              <a:rPr lang="ru-RU" b="1" dirty="0" smtClean="0"/>
              <a:t> направо, як </a:t>
            </a:r>
            <a:r>
              <a:rPr lang="ru-RU" b="1" dirty="0" smtClean="0"/>
              <a:t>і</a:t>
            </a:r>
            <a:r>
              <a:rPr lang="ru-RU" b="1" dirty="0" smtClean="0"/>
              <a:t> </a:t>
            </a:r>
            <a:r>
              <a:rPr lang="ru-RU" b="1" dirty="0" smtClean="0"/>
              <a:t>напрямок</a:t>
            </a:r>
            <a:r>
              <a:rPr lang="ru-RU" b="1" dirty="0" smtClean="0"/>
              <a:t> ходу </a:t>
            </a:r>
            <a:r>
              <a:rPr lang="ru-RU" b="1" dirty="0" smtClean="0"/>
              <a:t>сонця</a:t>
            </a:r>
            <a:r>
              <a:rPr lang="ru-RU" b="1" dirty="0" smtClean="0"/>
              <a:t>. </a:t>
            </a:r>
            <a:r>
              <a:rPr lang="ru-RU" b="1" dirty="0" smtClean="0"/>
              <a:t>Трипільський</a:t>
            </a:r>
            <a:r>
              <a:rPr lang="ru-RU" b="1" dirty="0" smtClean="0"/>
              <a:t> </a:t>
            </a:r>
            <a:r>
              <a:rPr lang="ru-RU" b="1" dirty="0" smtClean="0"/>
              <a:t>безкінечник</a:t>
            </a:r>
            <a:r>
              <a:rPr lang="ru-RU" b="1" dirty="0" smtClean="0"/>
              <a:t> на </a:t>
            </a:r>
            <a:r>
              <a:rPr lang="ru-RU" b="1" dirty="0" smtClean="0"/>
              <a:t>глечиках</a:t>
            </a:r>
            <a:r>
              <a:rPr lang="ru-RU" b="1" dirty="0" smtClean="0"/>
              <a:t> </a:t>
            </a:r>
            <a:r>
              <a:rPr lang="ru-RU" b="1" dirty="0" smtClean="0"/>
              <a:t>і</a:t>
            </a:r>
            <a:r>
              <a:rPr lang="ru-RU" b="1" dirty="0" smtClean="0"/>
              <a:t> </a:t>
            </a:r>
            <a:r>
              <a:rPr lang="ru-RU" b="1" dirty="0" smtClean="0"/>
              <a:t>горщиках</a:t>
            </a:r>
            <a:r>
              <a:rPr lang="ru-RU" b="1" dirty="0" smtClean="0"/>
              <a:t> </a:t>
            </a:r>
            <a:r>
              <a:rPr lang="ru-RU" b="1" dirty="0" smtClean="0"/>
              <a:t>виступав</a:t>
            </a:r>
            <a:r>
              <a:rPr lang="ru-RU" b="1" dirty="0" smtClean="0"/>
              <a:t> </a:t>
            </a:r>
            <a:r>
              <a:rPr lang="ru-RU" b="1" dirty="0" smtClean="0"/>
              <a:t>сакральним</a:t>
            </a:r>
            <a:r>
              <a:rPr lang="ru-RU" b="1" dirty="0" smtClean="0"/>
              <a:t> символом </a:t>
            </a:r>
            <a:r>
              <a:rPr lang="ru-RU" b="1" dirty="0" smtClean="0"/>
              <a:t>циклічності</a:t>
            </a:r>
            <a:r>
              <a:rPr lang="ru-RU" b="1" dirty="0" smtClean="0"/>
              <a:t> </a:t>
            </a:r>
            <a:r>
              <a:rPr lang="ru-RU" b="1" dirty="0" smtClean="0"/>
              <a:t>і</a:t>
            </a:r>
            <a:r>
              <a:rPr lang="ru-RU" b="1" dirty="0" smtClean="0"/>
              <a:t> </a:t>
            </a:r>
            <a:r>
              <a:rPr lang="ru-RU" b="1" dirty="0" smtClean="0"/>
              <a:t>безкінечності</a:t>
            </a:r>
            <a:r>
              <a:rPr lang="ru-RU" b="1" dirty="0" smtClean="0"/>
              <a:t> – </a:t>
            </a:r>
            <a:r>
              <a:rPr lang="ru-RU" b="1" dirty="0" smtClean="0"/>
              <a:t>зображена</a:t>
            </a:r>
            <a:r>
              <a:rPr lang="ru-RU" b="1" dirty="0" smtClean="0"/>
              <a:t> </a:t>
            </a:r>
            <a:r>
              <a:rPr lang="ru-RU" b="1" dirty="0" smtClean="0"/>
              <a:t>навколо</a:t>
            </a:r>
            <a:r>
              <a:rPr lang="ru-RU" b="1" dirty="0" smtClean="0"/>
              <a:t> </a:t>
            </a:r>
            <a:r>
              <a:rPr lang="ru-RU" b="1" dirty="0" smtClean="0"/>
              <a:t>посудини</a:t>
            </a:r>
            <a:r>
              <a:rPr lang="ru-RU" b="1" dirty="0" smtClean="0"/>
              <a:t> </a:t>
            </a:r>
            <a:r>
              <a:rPr lang="ru-RU" b="1" dirty="0" smtClean="0"/>
              <a:t>спіраль</a:t>
            </a:r>
            <a:r>
              <a:rPr lang="ru-RU" b="1" dirty="0" smtClean="0"/>
              <a:t> не </a:t>
            </a:r>
            <a:r>
              <a:rPr lang="ru-RU" b="1" dirty="0" smtClean="0"/>
              <a:t>має</a:t>
            </a:r>
            <a:r>
              <a:rPr lang="ru-RU" b="1" dirty="0" smtClean="0"/>
              <a:t> </a:t>
            </a:r>
            <a:r>
              <a:rPr lang="ru-RU" b="1" dirty="0" smtClean="0"/>
              <a:t>ні</a:t>
            </a:r>
            <a:r>
              <a:rPr lang="ru-RU" b="1" dirty="0" smtClean="0"/>
              <a:t> початку, </a:t>
            </a:r>
            <a:r>
              <a:rPr lang="ru-RU" b="1" dirty="0" smtClean="0"/>
              <a:t>ні</a:t>
            </a:r>
            <a:r>
              <a:rPr lang="ru-RU" b="1" dirty="0" smtClean="0"/>
              <a:t> </a:t>
            </a:r>
            <a:r>
              <a:rPr lang="ru-RU" b="1" dirty="0" smtClean="0"/>
              <a:t>кінця</a:t>
            </a:r>
            <a:r>
              <a:rPr lang="ru-RU" b="1" dirty="0" smtClean="0"/>
              <a:t>. </a:t>
            </a:r>
            <a:r>
              <a:rPr lang="ru-RU" b="1" dirty="0" smtClean="0"/>
              <a:t>Отже</a:t>
            </a:r>
            <a:r>
              <a:rPr lang="ru-RU" b="1" dirty="0" smtClean="0"/>
              <a:t>, </a:t>
            </a:r>
            <a:r>
              <a:rPr lang="ru-RU" b="1" dirty="0" smtClean="0"/>
              <a:t>Трипільська</a:t>
            </a:r>
            <a:r>
              <a:rPr lang="ru-RU" b="1" dirty="0" smtClean="0"/>
              <a:t> коловорот – </a:t>
            </a:r>
            <a:r>
              <a:rPr lang="ru-RU" b="1" dirty="0" smtClean="0"/>
              <a:t>це</a:t>
            </a:r>
            <a:r>
              <a:rPr lang="ru-RU" b="1" dirty="0" smtClean="0"/>
              <a:t> символ </a:t>
            </a:r>
            <a:r>
              <a:rPr lang="ru-RU" b="1" dirty="0" smtClean="0"/>
              <a:t>вічністі</a:t>
            </a:r>
            <a:r>
              <a:rPr lang="ru-RU" b="1" dirty="0" smtClean="0"/>
              <a:t> </a:t>
            </a:r>
            <a:r>
              <a:rPr lang="ru-RU" b="1" dirty="0" smtClean="0"/>
              <a:t>і</a:t>
            </a:r>
            <a:r>
              <a:rPr lang="ru-RU" b="1" dirty="0" smtClean="0"/>
              <a:t> </a:t>
            </a:r>
            <a:r>
              <a:rPr lang="ru-RU" b="1" dirty="0" smtClean="0"/>
              <a:t>безперервності</a:t>
            </a:r>
            <a:r>
              <a:rPr lang="ru-RU" b="1" dirty="0" smtClean="0"/>
              <a:t> </a:t>
            </a:r>
            <a:r>
              <a:rPr lang="ru-RU" b="1" dirty="0" smtClean="0"/>
              <a:t>життя</a:t>
            </a:r>
            <a:r>
              <a:rPr lang="ru-RU" b="1" dirty="0" smtClean="0"/>
              <a:t>.</a:t>
            </a:r>
            <a:endParaRPr lang="en-US" b="1" dirty="0"/>
          </a:p>
        </p:txBody>
      </p:sp>
      <p:pic>
        <p:nvPicPr>
          <p:cNvPr id="4" name="Рисунок 3" descr="image001x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19" y="188640"/>
            <a:ext cx="2391694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60649"/>
            <a:ext cx="6255488" cy="720079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Брязкальце</a:t>
            </a:r>
            <a:r>
              <a:rPr lang="ru-RU" sz="2000" dirty="0" smtClean="0"/>
              <a:t> </a:t>
            </a:r>
            <a:r>
              <a:rPr lang="ru-RU" sz="2000" dirty="0" smtClean="0"/>
              <a:t>з</a:t>
            </a:r>
            <a:r>
              <a:rPr lang="ru-RU" sz="2000" dirty="0" smtClean="0"/>
              <a:t> </a:t>
            </a:r>
            <a:r>
              <a:rPr lang="ru-RU" sz="2000" dirty="0" smtClean="0"/>
              <a:t>житла</a:t>
            </a:r>
            <a:r>
              <a:rPr lang="ru-RU" sz="2000" dirty="0" smtClean="0"/>
              <a:t>  </a:t>
            </a:r>
            <a:r>
              <a:rPr lang="ru-RU" sz="2000" dirty="0" smtClean="0"/>
              <a:t>поселення</a:t>
            </a:r>
            <a:r>
              <a:rPr lang="ru-RU" sz="2000" dirty="0" smtClean="0"/>
              <a:t> </a:t>
            </a:r>
            <a:r>
              <a:rPr lang="ru-RU" sz="2000" dirty="0" smtClean="0"/>
              <a:t>Кліщів</a:t>
            </a:r>
            <a:r>
              <a:rPr lang="ru-RU" sz="2000" dirty="0" smtClean="0"/>
              <a:t> на </a:t>
            </a:r>
            <a:r>
              <a:rPr lang="ru-RU" sz="2000" dirty="0" smtClean="0"/>
              <a:t>Вінниччині</a:t>
            </a:r>
            <a:r>
              <a:rPr lang="ru-RU" sz="2000" dirty="0" smtClean="0"/>
              <a:t>. </a:t>
            </a:r>
            <a:endParaRPr lang="en-US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4149080"/>
            <a:ext cx="6255488" cy="2232248"/>
          </a:xfrm>
        </p:spPr>
        <p:txBody>
          <a:bodyPr>
            <a:noAutofit/>
          </a:bodyPr>
          <a:lstStyle/>
          <a:p>
            <a:pPr indent="457200" algn="just"/>
            <a:r>
              <a:rPr lang="ru-RU" dirty="0" smtClean="0"/>
              <a:t>Матеріали</a:t>
            </a:r>
            <a:r>
              <a:rPr lang="ru-RU" dirty="0" smtClean="0"/>
              <a:t> </a:t>
            </a:r>
            <a:r>
              <a:rPr lang="ru-RU" dirty="0" smtClean="0"/>
              <a:t>з</a:t>
            </a:r>
            <a:r>
              <a:rPr lang="ru-RU" dirty="0" smtClean="0"/>
              <a:t> </a:t>
            </a:r>
            <a:r>
              <a:rPr lang="ru-RU" dirty="0" smtClean="0"/>
              <a:t>розкопок</a:t>
            </a:r>
            <a:r>
              <a:rPr lang="ru-RU" dirty="0" smtClean="0"/>
              <a:t> </a:t>
            </a:r>
            <a:r>
              <a:rPr lang="ru-RU" dirty="0" smtClean="0"/>
              <a:t>трипільських</a:t>
            </a:r>
            <a:r>
              <a:rPr lang="ru-RU" dirty="0" smtClean="0"/>
              <a:t> </a:t>
            </a:r>
            <a:r>
              <a:rPr lang="ru-RU" dirty="0" smtClean="0"/>
              <a:t>пам'яток</a:t>
            </a:r>
            <a:r>
              <a:rPr lang="ru-RU" dirty="0" smtClean="0"/>
              <a:t> </a:t>
            </a:r>
            <a:r>
              <a:rPr lang="ru-RU" dirty="0" smtClean="0"/>
              <a:t>свідчать</a:t>
            </a:r>
            <a:r>
              <a:rPr lang="ru-RU" dirty="0" smtClean="0"/>
              <a:t>, </a:t>
            </a:r>
            <a:r>
              <a:rPr lang="ru-RU" dirty="0" smtClean="0"/>
              <a:t>що</a:t>
            </a:r>
            <a:r>
              <a:rPr lang="ru-RU" dirty="0" smtClean="0"/>
              <a:t> </a:t>
            </a:r>
            <a:r>
              <a:rPr lang="ru-RU" dirty="0" smtClean="0"/>
              <a:t>ще</a:t>
            </a:r>
            <a:r>
              <a:rPr lang="ru-RU" dirty="0" smtClean="0"/>
              <a:t> на </a:t>
            </a:r>
            <a:r>
              <a:rPr lang="ru-RU" dirty="0" smtClean="0"/>
              <a:t>етапі</a:t>
            </a:r>
            <a:r>
              <a:rPr lang="ru-RU" dirty="0" smtClean="0"/>
              <a:t> </a:t>
            </a:r>
            <a:r>
              <a:rPr lang="ru-RU" dirty="0" smtClean="0"/>
              <a:t>раннього</a:t>
            </a:r>
            <a:r>
              <a:rPr lang="ru-RU" dirty="0" smtClean="0"/>
              <a:t> </a:t>
            </a:r>
            <a:r>
              <a:rPr lang="ru-RU" dirty="0" smtClean="0"/>
              <a:t>Трипілля</a:t>
            </a:r>
            <a:r>
              <a:rPr lang="ru-RU" dirty="0" smtClean="0"/>
              <a:t> </a:t>
            </a:r>
            <a:r>
              <a:rPr lang="ru-RU" dirty="0" smtClean="0"/>
              <a:t>населення</a:t>
            </a:r>
            <a:r>
              <a:rPr lang="ru-RU" dirty="0" smtClean="0"/>
              <a:t> </a:t>
            </a:r>
            <a:r>
              <a:rPr lang="ru-RU" dirty="0" smtClean="0"/>
              <a:t>приділяло</a:t>
            </a:r>
            <a:r>
              <a:rPr lang="ru-RU" dirty="0" smtClean="0"/>
              <a:t> </a:t>
            </a:r>
            <a:r>
              <a:rPr lang="ru-RU" dirty="0" smtClean="0"/>
              <a:t>значну</a:t>
            </a:r>
            <a:r>
              <a:rPr lang="ru-RU" dirty="0" smtClean="0"/>
              <a:t> </a:t>
            </a:r>
            <a:r>
              <a:rPr lang="ru-RU" dirty="0" smtClean="0"/>
              <a:t>увагу</a:t>
            </a:r>
            <a:r>
              <a:rPr lang="ru-RU" dirty="0" smtClean="0"/>
              <a:t> </a:t>
            </a:r>
            <a:r>
              <a:rPr lang="ru-RU" dirty="0" smtClean="0"/>
              <a:t>вихованню</a:t>
            </a:r>
            <a:r>
              <a:rPr lang="ru-RU" dirty="0" smtClean="0"/>
              <a:t> </a:t>
            </a:r>
            <a:r>
              <a:rPr lang="ru-RU" dirty="0" smtClean="0"/>
              <a:t>дитини</a:t>
            </a:r>
            <a:r>
              <a:rPr lang="ru-RU" dirty="0" smtClean="0"/>
              <a:t>. На </a:t>
            </a:r>
            <a:r>
              <a:rPr lang="ru-RU" dirty="0" smtClean="0"/>
              <a:t>поселення</a:t>
            </a:r>
            <a:r>
              <a:rPr lang="ru-RU" dirty="0" smtClean="0"/>
              <a:t> </a:t>
            </a:r>
            <a:r>
              <a:rPr lang="ru-RU" dirty="0" smtClean="0"/>
              <a:t>Лука-Врублівецька</a:t>
            </a:r>
            <a:r>
              <a:rPr lang="ru-RU" dirty="0" smtClean="0"/>
              <a:t> </a:t>
            </a:r>
            <a:r>
              <a:rPr lang="ru-RU" dirty="0" smtClean="0"/>
              <a:t>знайдено</a:t>
            </a:r>
            <a:r>
              <a:rPr lang="ru-RU" dirty="0" smtClean="0"/>
              <a:t> </a:t>
            </a:r>
            <a:r>
              <a:rPr lang="ru-RU" dirty="0" smtClean="0"/>
              <a:t>брязкальце</a:t>
            </a:r>
            <a:r>
              <a:rPr lang="ru-RU" dirty="0" smtClean="0"/>
              <a:t> , </a:t>
            </a:r>
            <a:r>
              <a:rPr lang="ru-RU" dirty="0" smtClean="0"/>
              <a:t>виготовлене</a:t>
            </a:r>
            <a:r>
              <a:rPr lang="ru-RU" dirty="0" smtClean="0"/>
              <a:t> </a:t>
            </a:r>
            <a:r>
              <a:rPr lang="ru-RU" dirty="0" smtClean="0"/>
              <a:t>з</a:t>
            </a:r>
            <a:r>
              <a:rPr lang="ru-RU" dirty="0" smtClean="0"/>
              <a:t> </a:t>
            </a:r>
            <a:r>
              <a:rPr lang="ru-RU" dirty="0" smtClean="0"/>
              <a:t>глини</a:t>
            </a:r>
            <a:r>
              <a:rPr lang="ru-RU" dirty="0" smtClean="0"/>
              <a:t>. </a:t>
            </a:r>
            <a:r>
              <a:rPr lang="ru-RU" dirty="0" smtClean="0"/>
              <a:t>Всередині</a:t>
            </a:r>
            <a:r>
              <a:rPr lang="ru-RU" dirty="0" smtClean="0"/>
              <a:t> </a:t>
            </a:r>
            <a:r>
              <a:rPr lang="ru-RU" dirty="0" smtClean="0"/>
              <a:t>брязкальця</a:t>
            </a:r>
            <a:r>
              <a:rPr lang="ru-RU" dirty="0" smtClean="0"/>
              <a:t> </a:t>
            </a:r>
            <a:r>
              <a:rPr lang="ru-RU" dirty="0" smtClean="0"/>
              <a:t>знаходилось</a:t>
            </a:r>
            <a:r>
              <a:rPr lang="ru-RU" dirty="0" smtClean="0"/>
              <a:t> 12 </a:t>
            </a:r>
            <a:r>
              <a:rPr lang="ru-RU" dirty="0" smtClean="0"/>
              <a:t>мініатюрних</a:t>
            </a:r>
            <a:r>
              <a:rPr lang="ru-RU" dirty="0" smtClean="0"/>
              <a:t> </a:t>
            </a:r>
            <a:r>
              <a:rPr lang="ru-RU" dirty="0" smtClean="0"/>
              <a:t>глиняних</a:t>
            </a:r>
            <a:r>
              <a:rPr lang="ru-RU" dirty="0" smtClean="0"/>
              <a:t> </a:t>
            </a:r>
            <a:r>
              <a:rPr lang="ru-RU" dirty="0" smtClean="0"/>
              <a:t>кульок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4" name="Рисунок 3" descr="72kbb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908720"/>
            <a:ext cx="2417412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60649"/>
            <a:ext cx="6255488" cy="648071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Дитячі</a:t>
            </a:r>
            <a:r>
              <a:rPr lang="ru-RU" sz="2000" dirty="0" smtClean="0"/>
              <a:t> </a:t>
            </a:r>
            <a:r>
              <a:rPr lang="ru-RU" sz="2000" dirty="0" smtClean="0"/>
              <a:t>іграшки</a:t>
            </a:r>
            <a:r>
              <a:rPr lang="ru-RU" sz="2000" dirty="0" smtClean="0"/>
              <a:t> </a:t>
            </a:r>
            <a:r>
              <a:rPr lang="ru-RU" sz="2000" dirty="0" smtClean="0"/>
              <a:t>з</a:t>
            </a:r>
            <a:r>
              <a:rPr lang="ru-RU" sz="2000" dirty="0" smtClean="0"/>
              <a:t> </a:t>
            </a:r>
            <a:r>
              <a:rPr lang="ru-RU" sz="2000" dirty="0" smtClean="0"/>
              <a:t>поселення</a:t>
            </a:r>
            <a:r>
              <a:rPr lang="ru-RU" sz="2000" dirty="0" smtClean="0"/>
              <a:t> </a:t>
            </a:r>
            <a:r>
              <a:rPr lang="ru-RU" sz="2000" dirty="0" smtClean="0"/>
              <a:t>Кліщів</a:t>
            </a:r>
            <a:r>
              <a:rPr lang="ru-RU" sz="2000" dirty="0" smtClean="0"/>
              <a:t> на </a:t>
            </a:r>
            <a:r>
              <a:rPr lang="ru-RU" sz="2000" dirty="0" smtClean="0"/>
              <a:t>Вінниччині</a:t>
            </a:r>
            <a:r>
              <a:rPr lang="ru-RU" sz="2000" dirty="0" smtClean="0"/>
              <a:t>.</a:t>
            </a:r>
            <a:endParaRPr lang="en-US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4437112"/>
            <a:ext cx="6494704" cy="2088232"/>
          </a:xfrm>
        </p:spPr>
        <p:txBody>
          <a:bodyPr>
            <a:noAutofit/>
          </a:bodyPr>
          <a:lstStyle/>
          <a:p>
            <a:pPr indent="457200" algn="just"/>
            <a:r>
              <a:rPr lang="ru-RU" b="1" dirty="0" smtClean="0"/>
              <a:t>Крім</a:t>
            </a:r>
            <a:r>
              <a:rPr lang="ru-RU" b="1" dirty="0" smtClean="0"/>
              <a:t> </a:t>
            </a:r>
            <a:r>
              <a:rPr lang="ru-RU" b="1" dirty="0" smtClean="0"/>
              <a:t>брязкалець</a:t>
            </a:r>
            <a:r>
              <a:rPr lang="ru-RU" b="1" dirty="0" smtClean="0"/>
              <a:t>, </a:t>
            </a:r>
            <a:r>
              <a:rPr lang="ru-RU" b="1" dirty="0" smtClean="0"/>
              <a:t>майже</a:t>
            </a:r>
            <a:r>
              <a:rPr lang="ru-RU" b="1" dirty="0" smtClean="0"/>
              <a:t> на </a:t>
            </a:r>
            <a:r>
              <a:rPr lang="ru-RU" b="1" dirty="0" smtClean="0"/>
              <a:t>всіх</a:t>
            </a:r>
            <a:r>
              <a:rPr lang="ru-RU" b="1" dirty="0" smtClean="0"/>
              <a:t> </a:t>
            </a:r>
            <a:r>
              <a:rPr lang="ru-RU" b="1" dirty="0" smtClean="0"/>
              <a:t>трипільських</a:t>
            </a:r>
            <a:r>
              <a:rPr lang="ru-RU" b="1" dirty="0" smtClean="0"/>
              <a:t> </a:t>
            </a:r>
            <a:r>
              <a:rPr lang="ru-RU" b="1" dirty="0" smtClean="0"/>
              <a:t>поселеннях</a:t>
            </a:r>
            <a:r>
              <a:rPr lang="ru-RU" b="1" dirty="0" smtClean="0"/>
              <a:t> </a:t>
            </a:r>
            <a:r>
              <a:rPr lang="ru-RU" b="1" dirty="0" smtClean="0"/>
              <a:t>трапляються</a:t>
            </a:r>
            <a:r>
              <a:rPr lang="ru-RU" b="1" dirty="0" smtClean="0"/>
              <a:t> </a:t>
            </a:r>
            <a:r>
              <a:rPr lang="ru-RU" b="1" dirty="0" smtClean="0"/>
              <a:t>мініатюрні</a:t>
            </a:r>
            <a:r>
              <a:rPr lang="ru-RU" b="1" dirty="0" smtClean="0"/>
              <a:t> </a:t>
            </a:r>
            <a:r>
              <a:rPr lang="ru-RU" b="1" dirty="0" smtClean="0"/>
              <a:t>невеликі</a:t>
            </a:r>
            <a:r>
              <a:rPr lang="ru-RU" b="1" dirty="0" smtClean="0"/>
              <a:t> </a:t>
            </a:r>
            <a:r>
              <a:rPr lang="ru-RU" b="1" dirty="0" smtClean="0"/>
              <a:t>посудини</a:t>
            </a:r>
            <a:r>
              <a:rPr lang="ru-RU" b="1" dirty="0" smtClean="0"/>
              <a:t>, </a:t>
            </a:r>
            <a:r>
              <a:rPr lang="ru-RU" b="1" dirty="0" smtClean="0"/>
              <a:t>вони </a:t>
            </a:r>
            <a:r>
              <a:rPr lang="ru-RU" b="1" dirty="0" smtClean="0"/>
              <a:t>імітують</a:t>
            </a:r>
            <a:r>
              <a:rPr lang="ru-RU" b="1" dirty="0" smtClean="0"/>
              <a:t> </a:t>
            </a:r>
            <a:r>
              <a:rPr lang="ru-RU" b="1" dirty="0" smtClean="0"/>
              <a:t>столову</a:t>
            </a:r>
            <a:r>
              <a:rPr lang="ru-RU" b="1" dirty="0" smtClean="0"/>
              <a:t> </a:t>
            </a:r>
            <a:r>
              <a:rPr lang="ru-RU" b="1" dirty="0" smtClean="0"/>
              <a:t>кераміку</a:t>
            </a:r>
            <a:r>
              <a:rPr lang="ru-RU" b="1" dirty="0" smtClean="0"/>
              <a:t>. </a:t>
            </a:r>
            <a:r>
              <a:rPr lang="ru-RU" b="1" dirty="0" smtClean="0"/>
              <a:t>Їхнє</a:t>
            </a:r>
            <a:r>
              <a:rPr lang="ru-RU" b="1" dirty="0" smtClean="0"/>
              <a:t> </a:t>
            </a:r>
            <a:r>
              <a:rPr lang="ru-RU" b="1" dirty="0" smtClean="0"/>
              <a:t>практичне</a:t>
            </a:r>
            <a:r>
              <a:rPr lang="ru-RU" b="1" dirty="0" smtClean="0"/>
              <a:t> </a:t>
            </a:r>
            <a:r>
              <a:rPr lang="ru-RU" b="1" dirty="0" smtClean="0"/>
              <a:t>застосування</a:t>
            </a:r>
            <a:r>
              <a:rPr lang="ru-RU" b="1" dirty="0" smtClean="0"/>
              <a:t>, особливо посудинок, </a:t>
            </a:r>
            <a:r>
              <a:rPr lang="ru-RU" b="1" dirty="0" smtClean="0"/>
              <a:t>можливе</a:t>
            </a:r>
            <a:r>
              <a:rPr lang="ru-RU" b="1" dirty="0" smtClean="0"/>
              <a:t> </a:t>
            </a:r>
            <a:r>
              <a:rPr lang="ru-RU" b="1" dirty="0" smtClean="0"/>
              <a:t>лише</a:t>
            </a:r>
            <a:r>
              <a:rPr lang="ru-RU" b="1" dirty="0" smtClean="0"/>
              <a:t> в </a:t>
            </a:r>
            <a:r>
              <a:rPr lang="ru-RU" b="1" dirty="0" smtClean="0"/>
              <a:t>ритуальних</a:t>
            </a:r>
            <a:r>
              <a:rPr lang="ru-RU" b="1" dirty="0" smtClean="0"/>
              <a:t> </a:t>
            </a:r>
            <a:r>
              <a:rPr lang="ru-RU" b="1" dirty="0" smtClean="0"/>
              <a:t>або</a:t>
            </a:r>
            <a:r>
              <a:rPr lang="ru-RU" b="1" dirty="0" smtClean="0"/>
              <a:t> </a:t>
            </a:r>
            <a:r>
              <a:rPr lang="ru-RU" b="1" dirty="0" smtClean="0"/>
              <a:t>виховних</a:t>
            </a:r>
            <a:r>
              <a:rPr lang="ru-RU" b="1" dirty="0" smtClean="0"/>
              <a:t> </a:t>
            </a:r>
            <a:r>
              <a:rPr lang="ru-RU" b="1" dirty="0" smtClean="0"/>
              <a:t>цілях</a:t>
            </a:r>
            <a:r>
              <a:rPr lang="ru-RU" b="1" dirty="0" smtClean="0"/>
              <a:t>, </a:t>
            </a:r>
            <a:r>
              <a:rPr lang="ru-RU" b="1" dirty="0" smtClean="0"/>
              <a:t>в</a:t>
            </a:r>
            <a:r>
              <a:rPr lang="ru-RU" b="1" dirty="0" smtClean="0"/>
              <a:t> першу </a:t>
            </a:r>
            <a:r>
              <a:rPr lang="ru-RU" b="1" dirty="0" smtClean="0"/>
              <a:t>чергу</a:t>
            </a:r>
            <a:r>
              <a:rPr lang="ru-RU" b="1" dirty="0" smtClean="0"/>
              <a:t> для </a:t>
            </a:r>
            <a:r>
              <a:rPr lang="ru-RU" b="1" dirty="0" smtClean="0"/>
              <a:t>виховання</a:t>
            </a:r>
            <a:r>
              <a:rPr lang="ru-RU" b="1" dirty="0" smtClean="0"/>
              <a:t> </a:t>
            </a:r>
            <a:r>
              <a:rPr lang="ru-RU" b="1" dirty="0" smtClean="0"/>
              <a:t>дітей</a:t>
            </a:r>
            <a:r>
              <a:rPr lang="ru-RU" b="1" dirty="0" smtClean="0"/>
              <a:t>. </a:t>
            </a:r>
            <a:endParaRPr lang="en-US" b="1" dirty="0"/>
          </a:p>
        </p:txBody>
      </p:sp>
      <p:pic>
        <p:nvPicPr>
          <p:cNvPr id="4" name="Рисунок 3" descr="70krrr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908720"/>
            <a:ext cx="5389133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7265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Лялька-мотанка як лялька, </a:t>
            </a:r>
            <a:r>
              <a:rPr lang="ru-RU" sz="2000" dirty="0" smtClean="0"/>
              <a:t>оберіг</a:t>
            </a:r>
            <a:r>
              <a:rPr lang="ru-RU" sz="2000" dirty="0" smtClean="0"/>
              <a:t>, </a:t>
            </a:r>
            <a:r>
              <a:rPr lang="ru-RU" sz="2000" dirty="0" smtClean="0"/>
              <a:t>подарунок</a:t>
            </a:r>
            <a:endParaRPr lang="en-US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707904" y="764704"/>
            <a:ext cx="4320480" cy="5976664"/>
          </a:xfrm>
        </p:spPr>
        <p:txBody>
          <a:bodyPr>
            <a:noAutofit/>
          </a:bodyPr>
          <a:lstStyle/>
          <a:p>
            <a:pPr indent="457200" algn="just"/>
            <a:r>
              <a:rPr lang="ru-RU" sz="1200" b="1" dirty="0" smtClean="0"/>
              <a:t>Якщо</a:t>
            </a:r>
            <a:r>
              <a:rPr lang="ru-RU" sz="1200" b="1" dirty="0" smtClean="0"/>
              <a:t> </a:t>
            </a:r>
            <a:r>
              <a:rPr lang="ru-RU" sz="1200" b="1" dirty="0" smtClean="0"/>
              <a:t>діти</a:t>
            </a:r>
            <a:r>
              <a:rPr lang="ru-RU" sz="1200" b="1" dirty="0" smtClean="0"/>
              <a:t> </a:t>
            </a:r>
            <a:r>
              <a:rPr lang="ru-RU" sz="1200" b="1" dirty="0" smtClean="0"/>
              <a:t>трипільської</a:t>
            </a:r>
            <a:r>
              <a:rPr lang="ru-RU" sz="1200" b="1" dirty="0" smtClean="0"/>
              <a:t> </a:t>
            </a:r>
            <a:r>
              <a:rPr lang="ru-RU" sz="1200" b="1" dirty="0" smtClean="0"/>
              <a:t>цивілізації</a:t>
            </a:r>
            <a:r>
              <a:rPr lang="ru-RU" sz="1200" b="1" dirty="0" smtClean="0"/>
              <a:t> </a:t>
            </a:r>
            <a:r>
              <a:rPr lang="ru-RU" sz="1200" b="1" dirty="0" smtClean="0"/>
              <a:t>мали</a:t>
            </a:r>
            <a:r>
              <a:rPr lang="ru-RU" sz="1200" b="1" dirty="0" smtClean="0"/>
              <a:t> </a:t>
            </a:r>
            <a:r>
              <a:rPr lang="ru-RU" sz="1200" b="1" dirty="0" smtClean="0"/>
              <a:t>іграшковий</a:t>
            </a:r>
            <a:r>
              <a:rPr lang="ru-RU" sz="1200" b="1" dirty="0" smtClean="0"/>
              <a:t> посуд то </a:t>
            </a:r>
            <a:r>
              <a:rPr lang="ru-RU" sz="1200" b="1" dirty="0" smtClean="0"/>
              <a:t>обов’язково</a:t>
            </a:r>
            <a:r>
              <a:rPr lang="ru-RU" sz="1200" b="1" dirty="0" smtClean="0"/>
              <a:t> </a:t>
            </a:r>
            <a:r>
              <a:rPr lang="ru-RU" sz="1200" b="1" dirty="0" smtClean="0"/>
              <a:t>мали</a:t>
            </a:r>
            <a:r>
              <a:rPr lang="ru-RU" sz="1200" b="1" dirty="0" smtClean="0"/>
              <a:t> бути ляльки </a:t>
            </a:r>
            <a:r>
              <a:rPr lang="ru-RU" sz="1200" b="1" dirty="0" smtClean="0"/>
              <a:t>і</a:t>
            </a:r>
            <a:r>
              <a:rPr lang="ru-RU" sz="1200" b="1" dirty="0" smtClean="0"/>
              <a:t> </a:t>
            </a:r>
            <a:r>
              <a:rPr lang="ru-RU" sz="1200" b="1" dirty="0" smtClean="0"/>
              <a:t>дитячі</a:t>
            </a:r>
            <a:r>
              <a:rPr lang="ru-RU" sz="1200" b="1" dirty="0" smtClean="0"/>
              <a:t> </a:t>
            </a:r>
            <a:r>
              <a:rPr lang="ru-RU" sz="1200" b="1" dirty="0" smtClean="0"/>
              <a:t>ігри</a:t>
            </a:r>
            <a:r>
              <a:rPr lang="ru-RU" sz="1200" b="1" dirty="0" smtClean="0"/>
              <a:t> </a:t>
            </a:r>
            <a:r>
              <a:rPr lang="ru-RU" sz="1200" b="1" dirty="0" smtClean="0"/>
              <a:t>такі</a:t>
            </a:r>
            <a:r>
              <a:rPr lang="ru-RU" sz="1200" b="1" dirty="0" smtClean="0"/>
              <a:t> як „</a:t>
            </a:r>
            <a:r>
              <a:rPr lang="ru-RU" sz="1200" b="1" dirty="0" smtClean="0"/>
              <a:t>дочки-матері</a:t>
            </a:r>
            <a:r>
              <a:rPr lang="ru-RU" sz="1200" b="1" dirty="0" smtClean="0"/>
              <a:t>”. </a:t>
            </a:r>
            <a:r>
              <a:rPr lang="ru-RU" sz="1200" b="1" dirty="0" smtClean="0"/>
              <a:t>Бо</a:t>
            </a:r>
            <a:r>
              <a:rPr lang="ru-RU" sz="1200" b="1" dirty="0" smtClean="0"/>
              <a:t> </a:t>
            </a:r>
            <a:r>
              <a:rPr lang="ru-RU" sz="1200" b="1" dirty="0" smtClean="0"/>
              <a:t>дитина</a:t>
            </a:r>
            <a:r>
              <a:rPr lang="ru-RU" sz="1200" b="1" dirty="0" smtClean="0"/>
              <a:t> </a:t>
            </a:r>
            <a:r>
              <a:rPr lang="ru-RU" sz="1200" b="1" dirty="0" smtClean="0"/>
              <a:t>сучасного</a:t>
            </a:r>
            <a:r>
              <a:rPr lang="ru-RU" sz="1200" b="1" dirty="0" smtClean="0"/>
              <a:t> </a:t>
            </a:r>
            <a:r>
              <a:rPr lang="ru-RU" sz="1200" b="1" dirty="0" smtClean="0"/>
              <a:t>світу</a:t>
            </a:r>
            <a:r>
              <a:rPr lang="ru-RU" sz="1200" b="1" dirty="0" smtClean="0"/>
              <a:t> </a:t>
            </a:r>
            <a:r>
              <a:rPr lang="ru-RU" sz="1200" b="1" dirty="0" smtClean="0"/>
              <a:t>чи</a:t>
            </a:r>
            <a:r>
              <a:rPr lang="ru-RU" sz="1200" b="1" dirty="0" smtClean="0"/>
              <a:t> </a:t>
            </a:r>
            <a:r>
              <a:rPr lang="ru-RU" sz="1200" b="1" dirty="0" smtClean="0"/>
              <a:t>минулого</a:t>
            </a:r>
            <a:r>
              <a:rPr lang="ru-RU" sz="1200" b="1" dirty="0" smtClean="0"/>
              <a:t> </a:t>
            </a:r>
            <a:r>
              <a:rPr lang="ru-RU" sz="1200" b="1" dirty="0" smtClean="0"/>
              <a:t>завжди</a:t>
            </a:r>
            <a:r>
              <a:rPr lang="ru-RU" sz="1200" b="1" dirty="0" smtClean="0"/>
              <a:t> </a:t>
            </a:r>
            <a:r>
              <a:rPr lang="ru-RU" sz="1200" b="1" dirty="0" smtClean="0"/>
              <a:t>повторює</a:t>
            </a:r>
            <a:r>
              <a:rPr lang="ru-RU" sz="1200" b="1" dirty="0" smtClean="0"/>
              <a:t> </a:t>
            </a:r>
            <a:r>
              <a:rPr lang="ru-RU" sz="1200" b="1" dirty="0" smtClean="0"/>
              <a:t>навколо</a:t>
            </a:r>
            <a:r>
              <a:rPr lang="ru-RU" sz="1200" b="1" dirty="0" smtClean="0"/>
              <a:t> себе </a:t>
            </a:r>
            <a:r>
              <a:rPr lang="ru-RU" sz="1200" b="1" dirty="0" smtClean="0"/>
              <a:t>дорослий</a:t>
            </a:r>
            <a:r>
              <a:rPr lang="ru-RU" sz="1200" b="1" dirty="0" smtClean="0"/>
              <a:t> </a:t>
            </a:r>
            <a:r>
              <a:rPr lang="ru-RU" sz="1200" b="1" dirty="0" smtClean="0"/>
              <a:t>світ</a:t>
            </a:r>
            <a:r>
              <a:rPr lang="ru-RU" sz="1200" b="1" dirty="0" smtClean="0"/>
              <a:t>.</a:t>
            </a:r>
          </a:p>
          <a:p>
            <a:pPr indent="457200" algn="just"/>
            <a:r>
              <a:rPr lang="ru-RU" sz="1200" b="1" dirty="0" smtClean="0"/>
              <a:t>Лялька-мотанка є архетипом, </a:t>
            </a:r>
            <a:r>
              <a:rPr lang="ru-RU" sz="1200" b="1" dirty="0" smtClean="0"/>
              <a:t>адже</a:t>
            </a:r>
            <a:r>
              <a:rPr lang="ru-RU" sz="1200" b="1" dirty="0" smtClean="0"/>
              <a:t> із часу </a:t>
            </a:r>
            <a:r>
              <a:rPr lang="ru-RU" sz="1200" b="1" dirty="0" smtClean="0"/>
              <a:t>виникнення</a:t>
            </a:r>
            <a:r>
              <a:rPr lang="ru-RU" sz="1200" b="1" dirty="0" smtClean="0"/>
              <a:t> </a:t>
            </a:r>
            <a:r>
              <a:rPr lang="ru-RU" sz="1200" b="1" dirty="0" smtClean="0"/>
              <a:t>й</a:t>
            </a:r>
            <a:r>
              <a:rPr lang="ru-RU" sz="1200" b="1" dirty="0" smtClean="0"/>
              <a:t> до </a:t>
            </a:r>
            <a:r>
              <a:rPr lang="ru-RU" sz="1200" b="1" dirty="0" smtClean="0"/>
              <a:t>сьогодення</a:t>
            </a:r>
            <a:r>
              <a:rPr lang="ru-RU" sz="1200" b="1" dirty="0" smtClean="0"/>
              <a:t> </a:t>
            </a:r>
            <a:r>
              <a:rPr lang="ru-RU" sz="1200" b="1" dirty="0" smtClean="0"/>
              <a:t>зберегла</a:t>
            </a:r>
            <a:r>
              <a:rPr lang="ru-RU" sz="1200" b="1" dirty="0" smtClean="0"/>
              <a:t> </a:t>
            </a:r>
            <a:r>
              <a:rPr lang="ru-RU" sz="1200" b="1" dirty="0" smtClean="0"/>
              <a:t>багато</a:t>
            </a:r>
            <a:r>
              <a:rPr lang="ru-RU" sz="1200" b="1" dirty="0" smtClean="0"/>
              <a:t> </a:t>
            </a:r>
            <a:r>
              <a:rPr lang="ru-RU" sz="1200" b="1" dirty="0" smtClean="0"/>
              <a:t>значень</a:t>
            </a:r>
            <a:r>
              <a:rPr lang="ru-RU" sz="1200" b="1" dirty="0" smtClean="0"/>
              <a:t>. Лялька </a:t>
            </a:r>
            <a:r>
              <a:rPr lang="ru-RU" sz="1200" b="1" dirty="0" smtClean="0"/>
              <a:t>мотанка</a:t>
            </a:r>
            <a:r>
              <a:rPr lang="ru-RU" sz="1200" b="1" dirty="0" smtClean="0"/>
              <a:t> </a:t>
            </a:r>
            <a:r>
              <a:rPr lang="ru-RU" sz="1200" b="1" dirty="0" smtClean="0"/>
              <a:t>робиться</a:t>
            </a:r>
            <a:r>
              <a:rPr lang="ru-RU" sz="1200" b="1" dirty="0" smtClean="0"/>
              <a:t> </a:t>
            </a:r>
            <a:r>
              <a:rPr lang="ru-RU" sz="1200" b="1" dirty="0" smtClean="0"/>
              <a:t>шляхом </a:t>
            </a:r>
            <a:r>
              <a:rPr lang="ru-RU" sz="1200" b="1" dirty="0" smtClean="0"/>
              <a:t>намотування</a:t>
            </a:r>
            <a:r>
              <a:rPr lang="ru-RU" sz="1200" b="1" dirty="0" smtClean="0"/>
              <a:t> ниток, </a:t>
            </a:r>
            <a:r>
              <a:rPr lang="ru-RU" sz="1200" b="1" dirty="0" smtClean="0"/>
              <a:t>вплітаючи</a:t>
            </a:r>
            <a:r>
              <a:rPr lang="ru-RU" sz="1200" b="1" dirty="0" smtClean="0"/>
              <a:t> </a:t>
            </a:r>
            <a:r>
              <a:rPr lang="ru-RU" sz="1200" b="1" dirty="0" smtClean="0"/>
              <a:t>сухі</a:t>
            </a:r>
            <a:r>
              <a:rPr lang="ru-RU" sz="1200" b="1" dirty="0" smtClean="0"/>
              <a:t> трави, </a:t>
            </a:r>
            <a:r>
              <a:rPr lang="ru-RU" sz="1200" b="1" dirty="0" smtClean="0"/>
              <a:t>квіти</a:t>
            </a:r>
            <a:r>
              <a:rPr lang="ru-RU" sz="1200" b="1" dirty="0" smtClean="0"/>
              <a:t>, зерна. Вона схожа на свою сестру, яка </a:t>
            </a:r>
            <a:r>
              <a:rPr lang="ru-RU" sz="1200" b="1" dirty="0" smtClean="0"/>
              <a:t>робилася</a:t>
            </a:r>
            <a:r>
              <a:rPr lang="ru-RU" sz="1200" b="1" dirty="0" smtClean="0"/>
              <a:t> </a:t>
            </a:r>
            <a:r>
              <a:rPr lang="ru-RU" sz="1200" b="1" dirty="0" smtClean="0"/>
              <a:t>з</a:t>
            </a:r>
            <a:r>
              <a:rPr lang="ru-RU" sz="1200" b="1" dirty="0" smtClean="0"/>
              <a:t> </a:t>
            </a:r>
            <a:r>
              <a:rPr lang="ru-RU" sz="1200" b="1" dirty="0" smtClean="0"/>
              <a:t>глини</a:t>
            </a:r>
            <a:r>
              <a:rPr lang="ru-RU" sz="1200" b="1" dirty="0" smtClean="0"/>
              <a:t> </a:t>
            </a:r>
            <a:r>
              <a:rPr lang="ru-RU" sz="1200" b="1" dirty="0" smtClean="0"/>
              <a:t>і</a:t>
            </a:r>
            <a:r>
              <a:rPr lang="ru-RU" sz="1200" b="1" dirty="0" smtClean="0"/>
              <a:t> в </a:t>
            </a:r>
            <a:r>
              <a:rPr lang="ru-RU" sz="1200" b="1" dirty="0" smtClean="0"/>
              <a:t>неї</a:t>
            </a:r>
            <a:r>
              <a:rPr lang="ru-RU" sz="1200" b="1" dirty="0" smtClean="0"/>
              <a:t> </a:t>
            </a:r>
            <a:r>
              <a:rPr lang="ru-RU" sz="1200" b="1" dirty="0" smtClean="0"/>
              <a:t>також</a:t>
            </a:r>
            <a:r>
              <a:rPr lang="ru-RU" sz="1200" b="1" dirty="0" smtClean="0"/>
              <a:t> додавали зерно, </a:t>
            </a:r>
            <a:r>
              <a:rPr lang="ru-RU" sz="1200" b="1" dirty="0" smtClean="0"/>
              <a:t>борошно</a:t>
            </a:r>
            <a:r>
              <a:rPr lang="ru-RU" sz="1200" b="1" dirty="0" smtClean="0"/>
              <a:t> </a:t>
            </a:r>
            <a:r>
              <a:rPr lang="ru-RU" sz="1200" b="1" dirty="0" smtClean="0"/>
              <a:t>або</a:t>
            </a:r>
            <a:r>
              <a:rPr lang="ru-RU" sz="1200" b="1" dirty="0" smtClean="0"/>
              <a:t> злаки. </a:t>
            </a:r>
            <a:r>
              <a:rPr lang="ru-RU" sz="1200" b="1" dirty="0" smtClean="0"/>
              <a:t>Трипільці</a:t>
            </a:r>
            <a:r>
              <a:rPr lang="ru-RU" sz="1200" b="1" dirty="0" smtClean="0"/>
              <a:t> </a:t>
            </a:r>
            <a:r>
              <a:rPr lang="ru-RU" sz="1200" b="1" dirty="0" smtClean="0"/>
              <a:t>вирощували</a:t>
            </a:r>
            <a:r>
              <a:rPr lang="ru-RU" sz="1200" b="1" dirty="0" smtClean="0"/>
              <a:t> </a:t>
            </a:r>
            <a:r>
              <a:rPr lang="ru-RU" sz="1200" b="1" dirty="0" smtClean="0"/>
              <a:t>льон</a:t>
            </a:r>
            <a:r>
              <a:rPr lang="ru-RU" sz="1200" b="1" dirty="0" smtClean="0"/>
              <a:t>, </a:t>
            </a:r>
            <a:r>
              <a:rPr lang="ru-RU" sz="1200" b="1" dirty="0" smtClean="0"/>
              <a:t>коноплі</a:t>
            </a:r>
            <a:r>
              <a:rPr lang="ru-RU" sz="1200" b="1" dirty="0" smtClean="0"/>
              <a:t> </a:t>
            </a:r>
            <a:r>
              <a:rPr lang="ru-RU" sz="1200" b="1" dirty="0" smtClean="0"/>
              <a:t>й</a:t>
            </a:r>
            <a:r>
              <a:rPr lang="ru-RU" sz="1200" b="1" dirty="0" smtClean="0"/>
              <a:t> </a:t>
            </a:r>
            <a:r>
              <a:rPr lang="ru-RU" sz="1200" b="1" dirty="0" smtClean="0"/>
              <a:t>було</a:t>
            </a:r>
            <a:r>
              <a:rPr lang="ru-RU" sz="1200" b="1" dirty="0" smtClean="0"/>
              <a:t> </a:t>
            </a:r>
            <a:r>
              <a:rPr lang="ru-RU" sz="1200" b="1" dirty="0" smtClean="0"/>
              <a:t>розвинене</a:t>
            </a:r>
            <a:r>
              <a:rPr lang="ru-RU" sz="1200" b="1" dirty="0" smtClean="0"/>
              <a:t> </a:t>
            </a:r>
            <a:r>
              <a:rPr lang="ru-RU" sz="1200" b="1" dirty="0" smtClean="0"/>
              <a:t>ткацтво</a:t>
            </a:r>
            <a:r>
              <a:rPr lang="ru-RU" sz="1200" b="1" dirty="0" smtClean="0"/>
              <a:t>. І до сих </a:t>
            </a:r>
            <a:r>
              <a:rPr lang="ru-RU" sz="1200" b="1" dirty="0" smtClean="0"/>
              <a:t>пір</a:t>
            </a:r>
            <a:r>
              <a:rPr lang="ru-RU" sz="1200" b="1" dirty="0" smtClean="0"/>
              <a:t> </a:t>
            </a:r>
            <a:r>
              <a:rPr lang="ru-RU" sz="1200" b="1" dirty="0" smtClean="0"/>
              <a:t>вважають</a:t>
            </a:r>
            <a:r>
              <a:rPr lang="ru-RU" sz="1200" b="1" dirty="0" smtClean="0"/>
              <a:t> </a:t>
            </a:r>
            <a:r>
              <a:rPr lang="ru-RU" sz="1200" b="1" dirty="0" smtClean="0"/>
              <a:t>що</a:t>
            </a:r>
            <a:r>
              <a:rPr lang="ru-RU" sz="1200" b="1" dirty="0" smtClean="0"/>
              <a:t> лялька </a:t>
            </a:r>
            <a:r>
              <a:rPr lang="ru-RU" sz="1200" b="1" dirty="0" smtClean="0"/>
              <a:t>зроблена</a:t>
            </a:r>
            <a:r>
              <a:rPr lang="ru-RU" sz="1200" b="1" dirty="0" smtClean="0"/>
              <a:t> </a:t>
            </a:r>
            <a:r>
              <a:rPr lang="ru-RU" sz="1200" b="1" dirty="0" smtClean="0"/>
              <a:t>з</a:t>
            </a:r>
            <a:r>
              <a:rPr lang="ru-RU" sz="1200" b="1" dirty="0" smtClean="0"/>
              <a:t> ниток </a:t>
            </a:r>
            <a:r>
              <a:rPr lang="ru-RU" sz="1200" b="1" dirty="0" smtClean="0"/>
              <a:t>льону</a:t>
            </a:r>
            <a:r>
              <a:rPr lang="ru-RU" sz="1200" b="1" dirty="0" smtClean="0"/>
              <a:t> </a:t>
            </a:r>
            <a:r>
              <a:rPr lang="ru-RU" sz="1200" b="1" dirty="0" smtClean="0"/>
              <a:t>або</a:t>
            </a:r>
            <a:r>
              <a:rPr lang="ru-RU" sz="1200" b="1" dirty="0" smtClean="0"/>
              <a:t> </a:t>
            </a:r>
            <a:r>
              <a:rPr lang="ru-RU" sz="1200" b="1" dirty="0" smtClean="0"/>
              <a:t>коноплі</a:t>
            </a:r>
            <a:r>
              <a:rPr lang="ru-RU" sz="1200" b="1" dirty="0" smtClean="0"/>
              <a:t> </a:t>
            </a:r>
            <a:r>
              <a:rPr lang="ru-RU" sz="1200" b="1" dirty="0" smtClean="0"/>
              <a:t>має</a:t>
            </a:r>
            <a:r>
              <a:rPr lang="ru-RU" sz="1200" b="1" dirty="0" smtClean="0"/>
              <a:t> </a:t>
            </a:r>
            <a:r>
              <a:rPr lang="ru-RU" sz="1200" b="1" dirty="0" smtClean="0"/>
              <a:t>сакральне</a:t>
            </a:r>
            <a:r>
              <a:rPr lang="ru-RU" sz="1200" b="1" dirty="0" smtClean="0"/>
              <a:t> </a:t>
            </a:r>
            <a:r>
              <a:rPr lang="ru-RU" sz="1200" b="1" dirty="0" smtClean="0"/>
              <a:t>значення</a:t>
            </a:r>
            <a:r>
              <a:rPr lang="ru-RU" sz="1200" b="1" dirty="0" smtClean="0"/>
              <a:t>.</a:t>
            </a:r>
          </a:p>
          <a:p>
            <a:pPr indent="457200" algn="just"/>
            <a:r>
              <a:rPr lang="ru-RU" sz="1200" b="1" dirty="0" smtClean="0"/>
              <a:t>В </a:t>
            </a:r>
            <a:r>
              <a:rPr lang="ru-RU" sz="1200" b="1" dirty="0" smtClean="0"/>
              <a:t>основі</a:t>
            </a:r>
            <a:r>
              <a:rPr lang="ru-RU" sz="1200" b="1" dirty="0" smtClean="0"/>
              <a:t> </a:t>
            </a:r>
            <a:r>
              <a:rPr lang="ru-RU" sz="1200" b="1" dirty="0" smtClean="0"/>
              <a:t>своєї</a:t>
            </a:r>
            <a:r>
              <a:rPr lang="ru-RU" sz="1200" b="1" dirty="0" smtClean="0"/>
              <a:t> </a:t>
            </a:r>
            <a:r>
              <a:rPr lang="ru-RU" sz="1200" b="1" dirty="0" smtClean="0"/>
              <a:t>голови</a:t>
            </a:r>
            <a:r>
              <a:rPr lang="ru-RU" sz="1200" b="1" dirty="0" smtClean="0"/>
              <a:t> лялька </a:t>
            </a:r>
            <a:r>
              <a:rPr lang="ru-RU" sz="1200" b="1" dirty="0" smtClean="0"/>
              <a:t>має</a:t>
            </a:r>
            <a:r>
              <a:rPr lang="ru-RU" sz="1200" b="1" dirty="0" smtClean="0"/>
              <a:t> </a:t>
            </a:r>
            <a:r>
              <a:rPr lang="ru-RU" sz="1200" b="1" dirty="0" smtClean="0"/>
              <a:t>трипільську</a:t>
            </a:r>
            <a:r>
              <a:rPr lang="ru-RU" sz="1200" b="1" dirty="0" smtClean="0"/>
              <a:t> </a:t>
            </a:r>
            <a:r>
              <a:rPr lang="ru-RU" sz="1200" b="1" dirty="0" smtClean="0"/>
              <a:t>скручену</a:t>
            </a:r>
            <a:r>
              <a:rPr lang="ru-RU" sz="1200" b="1" dirty="0" smtClean="0"/>
              <a:t> </a:t>
            </a:r>
            <a:r>
              <a:rPr lang="ru-RU" sz="1200" b="1" dirty="0" smtClean="0"/>
              <a:t>сваргу</a:t>
            </a:r>
            <a:r>
              <a:rPr lang="ru-RU" sz="1200" b="1" dirty="0" smtClean="0"/>
              <a:t> а </a:t>
            </a:r>
            <a:r>
              <a:rPr lang="ru-RU" sz="1200" b="1" dirty="0" smtClean="0"/>
              <a:t>також</a:t>
            </a:r>
            <a:r>
              <a:rPr lang="ru-RU" sz="1200" b="1" dirty="0" smtClean="0"/>
              <a:t> </a:t>
            </a:r>
            <a:r>
              <a:rPr lang="ru-RU" sz="1200" b="1" dirty="0" smtClean="0"/>
              <a:t>спіральну</a:t>
            </a:r>
            <a:r>
              <a:rPr lang="ru-RU" sz="1200" b="1" dirty="0" smtClean="0"/>
              <a:t> форму коловорот (</a:t>
            </a:r>
            <a:r>
              <a:rPr lang="ru-RU" sz="1200" b="1" dirty="0" smtClean="0"/>
              <a:t>трипільський</a:t>
            </a:r>
            <a:r>
              <a:rPr lang="ru-RU" sz="1200" b="1" dirty="0" smtClean="0"/>
              <a:t> знак). </a:t>
            </a:r>
            <a:r>
              <a:rPr lang="ru-RU" sz="1200" b="1" dirty="0" smtClean="0"/>
              <a:t>Світобачення</a:t>
            </a:r>
            <a:r>
              <a:rPr lang="ru-RU" sz="1200" b="1" dirty="0" smtClean="0"/>
              <a:t> наших </a:t>
            </a:r>
            <a:r>
              <a:rPr lang="ru-RU" sz="1200" b="1" dirty="0" smtClean="0"/>
              <a:t>пращурів</a:t>
            </a:r>
            <a:r>
              <a:rPr lang="ru-RU" sz="1200" b="1" dirty="0" smtClean="0"/>
              <a:t> </a:t>
            </a:r>
            <a:r>
              <a:rPr lang="ru-RU" sz="1200" b="1" dirty="0" smtClean="0"/>
              <a:t>пронизане</a:t>
            </a:r>
            <a:r>
              <a:rPr lang="ru-RU" sz="1200" b="1" dirty="0" smtClean="0"/>
              <a:t> </a:t>
            </a:r>
            <a:r>
              <a:rPr lang="ru-RU" sz="1200" b="1" dirty="0" smtClean="0"/>
              <a:t>прагненням</a:t>
            </a:r>
            <a:r>
              <a:rPr lang="ru-RU" sz="1200" b="1" dirty="0" smtClean="0"/>
              <a:t> до </a:t>
            </a:r>
            <a:r>
              <a:rPr lang="ru-RU" sz="1200" b="1" dirty="0" smtClean="0"/>
              <a:t>творчості</a:t>
            </a:r>
            <a:r>
              <a:rPr lang="ru-RU" sz="1200" b="1" dirty="0" smtClean="0"/>
              <a:t>, </a:t>
            </a:r>
            <a:r>
              <a:rPr lang="ru-RU" sz="1200" b="1" dirty="0" smtClean="0"/>
              <a:t>ладуванням</a:t>
            </a:r>
            <a:r>
              <a:rPr lang="ru-RU" sz="1200" b="1" dirty="0" smtClean="0"/>
              <a:t> </a:t>
            </a:r>
            <a:r>
              <a:rPr lang="ru-RU" sz="1200" b="1" dirty="0" smtClean="0"/>
              <a:t>навколишнього</a:t>
            </a:r>
            <a:r>
              <a:rPr lang="ru-RU" sz="1200" b="1" dirty="0" smtClean="0"/>
              <a:t> простору </a:t>
            </a:r>
            <a:r>
              <a:rPr lang="ru-RU" sz="1200" b="1" dirty="0" smtClean="0"/>
              <a:t>з</a:t>
            </a:r>
            <a:r>
              <a:rPr lang="ru-RU" sz="1200" b="1" dirty="0" smtClean="0"/>
              <a:t> </a:t>
            </a:r>
            <a:r>
              <a:rPr lang="ru-RU" sz="1200" b="1" dirty="0" smtClean="0"/>
              <a:t>допомогою</a:t>
            </a:r>
            <a:r>
              <a:rPr lang="ru-RU" sz="1200" b="1" dirty="0" smtClean="0"/>
              <a:t> </a:t>
            </a:r>
            <a:r>
              <a:rPr lang="ru-RU" sz="1200" b="1" dirty="0" smtClean="0"/>
              <a:t>універсальної</a:t>
            </a:r>
            <a:r>
              <a:rPr lang="ru-RU" sz="1200" b="1" dirty="0" smtClean="0"/>
              <a:t> </a:t>
            </a:r>
            <a:r>
              <a:rPr lang="ru-RU" sz="1200" b="1" dirty="0" smtClean="0"/>
              <a:t>символіки</a:t>
            </a:r>
            <a:r>
              <a:rPr lang="ru-RU" sz="1200" b="1" dirty="0" smtClean="0"/>
              <a:t> круговороту </a:t>
            </a:r>
            <a:r>
              <a:rPr lang="ru-RU" sz="1200" b="1" dirty="0" smtClean="0"/>
              <a:t>Всесвіту</a:t>
            </a:r>
            <a:r>
              <a:rPr lang="ru-RU" sz="1200" b="1" dirty="0" smtClean="0"/>
              <a:t> (</a:t>
            </a:r>
            <a:r>
              <a:rPr lang="ru-RU" sz="1200" b="1" dirty="0" smtClean="0"/>
              <a:t>концентричні</a:t>
            </a:r>
            <a:r>
              <a:rPr lang="ru-RU" sz="1200" b="1" dirty="0" smtClean="0"/>
              <a:t> кола в </a:t>
            </a:r>
            <a:r>
              <a:rPr lang="ru-RU" sz="1200" b="1" dirty="0" smtClean="0"/>
              <a:t>орнаментиці</a:t>
            </a:r>
            <a:r>
              <a:rPr lang="ru-RU" sz="1200" b="1" dirty="0" smtClean="0"/>
              <a:t> </a:t>
            </a:r>
            <a:r>
              <a:rPr lang="ru-RU" sz="1200" b="1" dirty="0" smtClean="0"/>
              <a:t>тарілок</a:t>
            </a:r>
            <a:r>
              <a:rPr lang="ru-RU" sz="1200" b="1" dirty="0" smtClean="0"/>
              <a:t>, </a:t>
            </a:r>
            <a:r>
              <a:rPr lang="ru-RU" sz="1200" b="1" dirty="0" smtClean="0"/>
              <a:t>кругове</a:t>
            </a:r>
            <a:r>
              <a:rPr lang="ru-RU" sz="1200" b="1" dirty="0" smtClean="0"/>
              <a:t> </a:t>
            </a:r>
            <a:r>
              <a:rPr lang="ru-RU" sz="1200" b="1" dirty="0" smtClean="0"/>
              <a:t>планування</a:t>
            </a:r>
            <a:r>
              <a:rPr lang="ru-RU" sz="1200" b="1" dirty="0" smtClean="0"/>
              <a:t> </a:t>
            </a:r>
            <a:r>
              <a:rPr lang="ru-RU" sz="1200" b="1" dirty="0" smtClean="0"/>
              <a:t>поселень</a:t>
            </a:r>
            <a:r>
              <a:rPr lang="ru-RU" sz="1200" b="1" dirty="0" smtClean="0"/>
              <a:t>)</a:t>
            </a:r>
          </a:p>
          <a:p>
            <a:pPr indent="457200" algn="just"/>
            <a:r>
              <a:rPr lang="ru-RU" sz="1200" b="1" dirty="0" smtClean="0"/>
              <a:t>Ще</a:t>
            </a:r>
            <a:r>
              <a:rPr lang="ru-RU" sz="1200" b="1" dirty="0" smtClean="0"/>
              <a:t> в 19-ому </a:t>
            </a:r>
            <a:r>
              <a:rPr lang="ru-RU" sz="1200" b="1" dirty="0" smtClean="0"/>
              <a:t>столітті</a:t>
            </a:r>
            <a:r>
              <a:rPr lang="ru-RU" sz="1200" b="1" dirty="0" smtClean="0"/>
              <a:t> в приданому </a:t>
            </a:r>
            <a:r>
              <a:rPr lang="ru-RU" sz="1200" b="1" dirty="0" smtClean="0"/>
              <a:t>дівчини</a:t>
            </a:r>
            <a:r>
              <a:rPr lang="ru-RU" sz="1200" b="1" dirty="0" smtClean="0"/>
              <a:t> в </a:t>
            </a:r>
            <a:r>
              <a:rPr lang="ru-RU" sz="1200" b="1" dirty="0" smtClean="0"/>
              <a:t>Україні</a:t>
            </a:r>
            <a:r>
              <a:rPr lang="ru-RU" sz="1200" b="1" dirty="0" smtClean="0"/>
              <a:t> </a:t>
            </a:r>
            <a:r>
              <a:rPr lang="ru-RU" sz="1200" b="1" dirty="0" smtClean="0"/>
              <a:t>обов’язково</a:t>
            </a:r>
            <a:r>
              <a:rPr lang="ru-RU" sz="1200" b="1" dirty="0" smtClean="0"/>
              <a:t> </a:t>
            </a:r>
            <a:r>
              <a:rPr lang="ru-RU" sz="1200" b="1" dirty="0" smtClean="0"/>
              <a:t>були</a:t>
            </a:r>
            <a:r>
              <a:rPr lang="ru-RU" sz="1200" b="1" dirty="0" smtClean="0"/>
              <a:t> </a:t>
            </a:r>
            <a:r>
              <a:rPr lang="ru-RU" sz="1200" b="1" dirty="0" smtClean="0"/>
              <a:t>присутні</a:t>
            </a:r>
            <a:r>
              <a:rPr lang="ru-RU" sz="1200" b="1" dirty="0" smtClean="0"/>
              <a:t> </a:t>
            </a:r>
            <a:r>
              <a:rPr lang="ru-RU" sz="1200" b="1" dirty="0" smtClean="0"/>
              <a:t>ляльки-мотанки</a:t>
            </a:r>
            <a:r>
              <a:rPr lang="ru-RU" sz="1200" b="1" dirty="0" smtClean="0"/>
              <a:t>, </a:t>
            </a:r>
            <a:r>
              <a:rPr lang="ru-RU" sz="1200" b="1" dirty="0" smtClean="0"/>
              <a:t>що</a:t>
            </a:r>
            <a:r>
              <a:rPr lang="ru-RU" sz="1200" b="1" dirty="0" smtClean="0"/>
              <a:t>, як </a:t>
            </a:r>
            <a:r>
              <a:rPr lang="ru-RU" sz="1200" b="1" dirty="0" smtClean="0"/>
              <a:t>давні</a:t>
            </a:r>
            <a:r>
              <a:rPr lang="ru-RU" sz="1200" b="1" dirty="0" smtClean="0"/>
              <a:t> божества, </a:t>
            </a:r>
            <a:r>
              <a:rPr lang="ru-RU" sz="1200" b="1" dirty="0" smtClean="0"/>
              <a:t>піклуються</a:t>
            </a:r>
            <a:r>
              <a:rPr lang="ru-RU" sz="1200" b="1" dirty="0" smtClean="0"/>
              <a:t> про </a:t>
            </a:r>
            <a:r>
              <a:rPr lang="ru-RU" sz="1200" b="1" dirty="0" smtClean="0"/>
              <a:t>добробут</a:t>
            </a:r>
            <a:r>
              <a:rPr lang="ru-RU" sz="1200" b="1" dirty="0" smtClean="0"/>
              <a:t> </a:t>
            </a:r>
            <a:r>
              <a:rPr lang="ru-RU" sz="1200" b="1" dirty="0" smtClean="0"/>
              <a:t>сім’ї</a:t>
            </a:r>
            <a:r>
              <a:rPr lang="ru-RU" sz="1200" b="1" dirty="0" smtClean="0"/>
              <a:t>. Лялька-мотанка </a:t>
            </a:r>
            <a:r>
              <a:rPr lang="ru-RU" sz="1200" b="1" dirty="0" smtClean="0"/>
              <a:t>здавен</a:t>
            </a:r>
            <a:r>
              <a:rPr lang="ru-RU" sz="1200" b="1" dirty="0" smtClean="0"/>
              <a:t> </a:t>
            </a:r>
            <a:r>
              <a:rPr lang="ru-RU" sz="1200" b="1" dirty="0" smtClean="0"/>
              <a:t>була</a:t>
            </a:r>
            <a:r>
              <a:rPr lang="ru-RU" sz="1200" b="1" dirty="0" smtClean="0"/>
              <a:t> оберегом в </a:t>
            </a:r>
            <a:r>
              <a:rPr lang="ru-RU" sz="1200" b="1" dirty="0" smtClean="0"/>
              <a:t>українській</a:t>
            </a:r>
            <a:r>
              <a:rPr lang="ru-RU" sz="1200" b="1" dirty="0" smtClean="0"/>
              <a:t> </a:t>
            </a:r>
            <a:r>
              <a:rPr lang="ru-RU" sz="1200" b="1" dirty="0" smtClean="0"/>
              <a:t>родині</a:t>
            </a:r>
            <a:r>
              <a:rPr lang="ru-RU" sz="1200" b="1" dirty="0" smtClean="0"/>
              <a:t>.</a:t>
            </a:r>
            <a:endParaRPr lang="en-US" sz="1200" b="1" dirty="0"/>
          </a:p>
        </p:txBody>
      </p:sp>
      <p:pic>
        <p:nvPicPr>
          <p:cNvPr id="8" name="Содержимое 7" descr="5181665862_3fe6ae49e1_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3308573" cy="514543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7265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Лялька-мотанка як лялька, </a:t>
            </a:r>
            <a:r>
              <a:rPr lang="ru-RU" sz="2000" dirty="0" smtClean="0"/>
              <a:t>оберіг</a:t>
            </a:r>
            <a:r>
              <a:rPr lang="ru-RU" sz="2000" dirty="0" smtClean="0"/>
              <a:t>, </a:t>
            </a:r>
            <a:r>
              <a:rPr lang="ru-RU" sz="2000" dirty="0" smtClean="0"/>
              <a:t>подарунок</a:t>
            </a:r>
            <a:endParaRPr lang="en-US" sz="2000" dirty="0"/>
          </a:p>
        </p:txBody>
      </p:sp>
      <p:pic>
        <p:nvPicPr>
          <p:cNvPr id="7" name="Содержимое 6" descr="151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764705"/>
            <a:ext cx="3144352" cy="5256584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491880" y="836712"/>
            <a:ext cx="4392488" cy="5904656"/>
          </a:xfrm>
        </p:spPr>
        <p:txBody>
          <a:bodyPr>
            <a:noAutofit/>
          </a:bodyPr>
          <a:lstStyle/>
          <a:p>
            <a:pPr indent="457200" algn="just"/>
            <a:r>
              <a:rPr lang="ru-RU" sz="1200" b="1" dirty="0" smtClean="0"/>
              <a:t>Кожна</a:t>
            </a:r>
            <a:r>
              <a:rPr lang="ru-RU" sz="1200" b="1" dirty="0" smtClean="0"/>
              <a:t> </a:t>
            </a:r>
            <a:r>
              <a:rPr lang="ru-RU" sz="1200" b="1" dirty="0" smtClean="0"/>
              <a:t>мати</a:t>
            </a:r>
            <a:r>
              <a:rPr lang="ru-RU" sz="1200" b="1" dirty="0" smtClean="0"/>
              <a:t> </a:t>
            </a:r>
            <a:r>
              <a:rPr lang="ru-RU" sz="1200" b="1" dirty="0" smtClean="0"/>
              <a:t>робила</a:t>
            </a:r>
            <a:r>
              <a:rPr lang="ru-RU" sz="1200" b="1" dirty="0" smtClean="0"/>
              <a:t> для </a:t>
            </a:r>
            <a:r>
              <a:rPr lang="ru-RU" sz="1200" b="1" dirty="0" smtClean="0"/>
              <a:t>своєї</a:t>
            </a:r>
            <a:r>
              <a:rPr lang="ru-RU" sz="1200" b="1" dirty="0" smtClean="0"/>
              <a:t> </a:t>
            </a:r>
            <a:r>
              <a:rPr lang="ru-RU" sz="1200" b="1" dirty="0" smtClean="0"/>
              <a:t>дитини</a:t>
            </a:r>
            <a:r>
              <a:rPr lang="ru-RU" sz="1200" b="1" dirty="0" smtClean="0"/>
              <a:t> </a:t>
            </a:r>
            <a:r>
              <a:rPr lang="ru-RU" sz="1200" b="1" dirty="0" smtClean="0"/>
              <a:t>ляльку, </a:t>
            </a:r>
            <a:r>
              <a:rPr lang="ru-RU" sz="1200" b="1" dirty="0" smtClean="0"/>
              <a:t>щоб</a:t>
            </a:r>
            <a:r>
              <a:rPr lang="ru-RU" sz="1200" b="1" dirty="0" smtClean="0"/>
              <a:t> та </a:t>
            </a:r>
            <a:r>
              <a:rPr lang="ru-RU" sz="1200" b="1" dirty="0" smtClean="0"/>
              <a:t>гралась</a:t>
            </a:r>
            <a:r>
              <a:rPr lang="ru-RU" sz="1200" b="1" dirty="0" smtClean="0"/>
              <a:t>. </a:t>
            </a:r>
            <a:r>
              <a:rPr lang="ru-RU" sz="1200" b="1" dirty="0" smtClean="0"/>
              <a:t>Вважають</a:t>
            </a:r>
            <a:r>
              <a:rPr lang="ru-RU" sz="1200" b="1" dirty="0" smtClean="0"/>
              <a:t>, </a:t>
            </a:r>
            <a:r>
              <a:rPr lang="ru-RU" sz="1200" b="1" dirty="0" smtClean="0"/>
              <a:t>що</a:t>
            </a:r>
            <a:r>
              <a:rPr lang="ru-RU" sz="1200" b="1" dirty="0" smtClean="0"/>
              <a:t> лялька є </a:t>
            </a:r>
            <a:r>
              <a:rPr lang="ru-RU" sz="1200" b="1" dirty="0" smtClean="0"/>
              <a:t>посередником</a:t>
            </a:r>
            <a:r>
              <a:rPr lang="ru-RU" sz="1200" b="1" dirty="0" smtClean="0"/>
              <a:t> </a:t>
            </a:r>
            <a:r>
              <a:rPr lang="ru-RU" sz="1200" b="1" dirty="0" smtClean="0"/>
              <a:t>між</a:t>
            </a:r>
            <a:r>
              <a:rPr lang="ru-RU" sz="1200" b="1" dirty="0" smtClean="0"/>
              <a:t> </a:t>
            </a:r>
            <a:r>
              <a:rPr lang="ru-RU" sz="1200" b="1" dirty="0" smtClean="0"/>
              <a:t>живими</a:t>
            </a:r>
            <a:r>
              <a:rPr lang="ru-RU" sz="1200" b="1" dirty="0" smtClean="0"/>
              <a:t> </a:t>
            </a:r>
            <a:r>
              <a:rPr lang="ru-RU" sz="1200" b="1" dirty="0" smtClean="0"/>
              <a:t>й</a:t>
            </a:r>
            <a:r>
              <a:rPr lang="ru-RU" sz="1200" b="1" dirty="0" smtClean="0"/>
              <a:t> </a:t>
            </a:r>
            <a:r>
              <a:rPr lang="ru-RU" sz="1200" b="1" dirty="0" smtClean="0"/>
              <a:t>тими</a:t>
            </a:r>
            <a:r>
              <a:rPr lang="ru-RU" sz="1200" b="1" dirty="0" smtClean="0"/>
              <a:t>, кого на </a:t>
            </a:r>
            <a:r>
              <a:rPr lang="ru-RU" sz="1200" b="1" dirty="0" smtClean="0"/>
              <a:t>цьому</a:t>
            </a:r>
            <a:r>
              <a:rPr lang="ru-RU" sz="1200" b="1" dirty="0" smtClean="0"/>
              <a:t> </a:t>
            </a:r>
            <a:r>
              <a:rPr lang="ru-RU" sz="1200" b="1" dirty="0" smtClean="0"/>
              <a:t>світі</a:t>
            </a:r>
            <a:r>
              <a:rPr lang="ru-RU" sz="1200" b="1" dirty="0" smtClean="0"/>
              <a:t> </a:t>
            </a:r>
            <a:r>
              <a:rPr lang="ru-RU" sz="1200" b="1" dirty="0" smtClean="0"/>
              <a:t>вже</a:t>
            </a:r>
            <a:r>
              <a:rPr lang="ru-RU" sz="1200" b="1" dirty="0" smtClean="0"/>
              <a:t> </a:t>
            </a:r>
            <a:r>
              <a:rPr lang="ru-RU" sz="1200" b="1" dirty="0" smtClean="0"/>
              <a:t>чи</a:t>
            </a:r>
            <a:r>
              <a:rPr lang="ru-RU" sz="1200" b="1" dirty="0" smtClean="0"/>
              <a:t> </a:t>
            </a:r>
            <a:r>
              <a:rPr lang="ru-RU" sz="1200" b="1" dirty="0" smtClean="0"/>
              <a:t>ще</a:t>
            </a:r>
            <a:r>
              <a:rPr lang="ru-RU" sz="1200" b="1" dirty="0" smtClean="0"/>
              <a:t> </a:t>
            </a:r>
            <a:r>
              <a:rPr lang="ru-RU" sz="1200" b="1" dirty="0" smtClean="0"/>
              <a:t>немає</a:t>
            </a:r>
            <a:r>
              <a:rPr lang="ru-RU" sz="1200" b="1" dirty="0" smtClean="0"/>
              <a:t>. </a:t>
            </a:r>
            <a:r>
              <a:rPr lang="ru-RU" sz="1200" b="1" dirty="0" smtClean="0"/>
              <a:t>Обличчя</a:t>
            </a:r>
            <a:r>
              <a:rPr lang="ru-RU" sz="1200" b="1" dirty="0" smtClean="0"/>
              <a:t> як такого у ляльки </a:t>
            </a:r>
            <a:r>
              <a:rPr lang="ru-RU" sz="1200" b="1" dirty="0" smtClean="0"/>
              <a:t>немає</a:t>
            </a:r>
            <a:r>
              <a:rPr lang="ru-RU" sz="1200" b="1" dirty="0" smtClean="0"/>
              <a:t>. </a:t>
            </a:r>
            <a:r>
              <a:rPr lang="ru-RU" sz="1200" b="1" dirty="0" smtClean="0"/>
              <a:t>Вважається</a:t>
            </a:r>
            <a:r>
              <a:rPr lang="ru-RU" sz="1200" b="1" dirty="0" smtClean="0"/>
              <a:t>, </a:t>
            </a:r>
            <a:r>
              <a:rPr lang="ru-RU" sz="1200" b="1" dirty="0" smtClean="0"/>
              <a:t>що</a:t>
            </a:r>
            <a:r>
              <a:rPr lang="ru-RU" sz="1200" b="1" dirty="0" smtClean="0"/>
              <a:t> </a:t>
            </a:r>
            <a:r>
              <a:rPr lang="ru-RU" sz="1200" b="1" dirty="0" smtClean="0"/>
              <a:t>лялька-мотанка</a:t>
            </a:r>
            <a:r>
              <a:rPr lang="ru-RU" sz="1200" b="1" dirty="0" smtClean="0"/>
              <a:t> повинна бути безлика, а та, яка служить </a:t>
            </a:r>
            <a:r>
              <a:rPr lang="ru-RU" sz="1200" b="1" dirty="0" smtClean="0"/>
              <a:t>берегинею</a:t>
            </a:r>
            <a:r>
              <a:rPr lang="ru-RU" sz="1200" b="1" dirty="0" smtClean="0"/>
              <a:t> - </a:t>
            </a:r>
            <a:r>
              <a:rPr lang="ru-RU" sz="1200" b="1" dirty="0" smtClean="0"/>
              <a:t>з</a:t>
            </a:r>
            <a:r>
              <a:rPr lang="ru-RU" sz="1200" b="1" dirty="0" smtClean="0"/>
              <a:t> </a:t>
            </a:r>
            <a:r>
              <a:rPr lang="ru-RU" sz="1200" b="1" dirty="0" smtClean="0"/>
              <a:t>хрестом</a:t>
            </a:r>
            <a:r>
              <a:rPr lang="ru-RU" sz="1200" b="1" dirty="0" smtClean="0"/>
              <a:t> </a:t>
            </a:r>
            <a:r>
              <a:rPr lang="ru-RU" sz="1200" b="1" dirty="0" smtClean="0"/>
              <a:t>замість</a:t>
            </a:r>
            <a:r>
              <a:rPr lang="ru-RU" sz="1200" b="1" dirty="0" smtClean="0"/>
              <a:t> </a:t>
            </a:r>
            <a:r>
              <a:rPr lang="ru-RU" sz="1200" b="1" dirty="0" smtClean="0"/>
              <a:t>обличчя</a:t>
            </a:r>
            <a:r>
              <a:rPr lang="ru-RU" sz="1200" b="1" dirty="0" smtClean="0"/>
              <a:t>. </a:t>
            </a:r>
            <a:r>
              <a:rPr lang="ru-RU" sz="1200" b="1" dirty="0" smtClean="0"/>
              <a:t>Тож</a:t>
            </a:r>
            <a:r>
              <a:rPr lang="ru-RU" sz="1200" b="1" dirty="0" smtClean="0"/>
              <a:t> </a:t>
            </a:r>
            <a:r>
              <a:rPr lang="ru-RU" sz="1200" b="1" dirty="0" smtClean="0"/>
              <a:t>можна</a:t>
            </a:r>
            <a:r>
              <a:rPr lang="ru-RU" sz="1200" b="1" dirty="0" smtClean="0"/>
              <a:t> </a:t>
            </a:r>
            <a:r>
              <a:rPr lang="ru-RU" sz="1200" b="1" dirty="0" smtClean="0"/>
              <a:t>припустити</a:t>
            </a:r>
            <a:r>
              <a:rPr lang="ru-RU" sz="1200" b="1" dirty="0" smtClean="0"/>
              <a:t>, </a:t>
            </a:r>
            <a:r>
              <a:rPr lang="ru-RU" sz="1200" b="1" dirty="0" smtClean="0"/>
              <a:t>що</a:t>
            </a:r>
            <a:r>
              <a:rPr lang="ru-RU" sz="1200" b="1" dirty="0" smtClean="0"/>
              <a:t> </a:t>
            </a:r>
            <a:r>
              <a:rPr lang="ru-RU" sz="1200" b="1" dirty="0" smtClean="0"/>
              <a:t>лялька-мотанка</a:t>
            </a:r>
            <a:r>
              <a:rPr lang="ru-RU" sz="1200" b="1" dirty="0" smtClean="0"/>
              <a:t> не </a:t>
            </a:r>
            <a:r>
              <a:rPr lang="ru-RU" sz="1200" b="1" dirty="0" smtClean="0"/>
              <a:t>має</a:t>
            </a:r>
            <a:r>
              <a:rPr lang="ru-RU" sz="1200" b="1" dirty="0" smtClean="0"/>
              <a:t> очей, </a:t>
            </a:r>
            <a:r>
              <a:rPr lang="ru-RU" sz="1200" b="1" dirty="0" smtClean="0"/>
              <a:t>бо</a:t>
            </a:r>
            <a:r>
              <a:rPr lang="ru-RU" sz="1200" b="1" dirty="0" smtClean="0"/>
              <a:t>, </a:t>
            </a:r>
            <a:r>
              <a:rPr lang="ru-RU" sz="1200" b="1" dirty="0" smtClean="0"/>
              <a:t>згідно</a:t>
            </a:r>
            <a:r>
              <a:rPr lang="ru-RU" sz="1200" b="1" dirty="0" smtClean="0"/>
              <a:t> із </a:t>
            </a:r>
            <a:r>
              <a:rPr lang="ru-RU" sz="1200" b="1" dirty="0" smtClean="0"/>
              <a:t>давньою</a:t>
            </a:r>
            <a:r>
              <a:rPr lang="ru-RU" sz="1200" b="1" dirty="0" smtClean="0"/>
              <a:t> </a:t>
            </a:r>
            <a:r>
              <a:rPr lang="ru-RU" sz="1200" b="1" dirty="0" smtClean="0"/>
              <a:t>архаїчною</a:t>
            </a:r>
            <a:r>
              <a:rPr lang="ru-RU" sz="1200" b="1" dirty="0" smtClean="0"/>
              <a:t> </a:t>
            </a:r>
            <a:r>
              <a:rPr lang="ru-RU" sz="1200" b="1" dirty="0" smtClean="0"/>
              <a:t>традицією</a:t>
            </a:r>
            <a:r>
              <a:rPr lang="ru-RU" sz="1200" b="1" dirty="0" smtClean="0"/>
              <a:t>, у них </a:t>
            </a:r>
            <a:r>
              <a:rPr lang="ru-RU" sz="1200" b="1" dirty="0" smtClean="0"/>
              <a:t>може</a:t>
            </a:r>
            <a:r>
              <a:rPr lang="ru-RU" sz="1200" b="1" dirty="0" smtClean="0"/>
              <a:t> </a:t>
            </a:r>
            <a:r>
              <a:rPr lang="ru-RU" sz="1200" b="1" dirty="0" smtClean="0"/>
              <a:t>влетіти</a:t>
            </a:r>
            <a:r>
              <a:rPr lang="ru-RU" sz="1200" b="1" dirty="0" smtClean="0"/>
              <a:t> дух </a:t>
            </a:r>
            <a:r>
              <a:rPr lang="ru-RU" sz="1200" b="1" dirty="0" smtClean="0"/>
              <a:t>живої</a:t>
            </a:r>
            <a:r>
              <a:rPr lang="ru-RU" sz="1200" b="1" dirty="0" smtClean="0"/>
              <a:t> </a:t>
            </a:r>
            <a:r>
              <a:rPr lang="ru-RU" sz="1200" b="1" dirty="0" smtClean="0"/>
              <a:t>істоти</a:t>
            </a:r>
            <a:r>
              <a:rPr lang="ru-RU" sz="1200" b="1" dirty="0" smtClean="0"/>
              <a:t>. </a:t>
            </a:r>
          </a:p>
          <a:p>
            <a:pPr indent="457200" algn="just"/>
            <a:r>
              <a:rPr lang="ru-RU" sz="1200" b="1" dirty="0" smtClean="0"/>
              <a:t>Подаровану</a:t>
            </a:r>
            <a:r>
              <a:rPr lang="ru-RU" sz="1200" b="1" dirty="0" smtClean="0"/>
              <a:t> ляльку молода </a:t>
            </a:r>
            <a:r>
              <a:rPr lang="ru-RU" sz="1200" b="1" dirty="0" smtClean="0"/>
              <a:t>жінка</a:t>
            </a:r>
            <a:r>
              <a:rPr lang="ru-RU" sz="1200" b="1" dirty="0" smtClean="0"/>
              <a:t> </a:t>
            </a:r>
            <a:r>
              <a:rPr lang="ru-RU" sz="1200" b="1" dirty="0" smtClean="0"/>
              <a:t>зберігала</a:t>
            </a:r>
            <a:r>
              <a:rPr lang="ru-RU" sz="1200" b="1" dirty="0" smtClean="0"/>
              <a:t> аж до </a:t>
            </a:r>
            <a:r>
              <a:rPr lang="ru-RU" sz="1200" b="1" dirty="0" smtClean="0"/>
              <a:t>появи</a:t>
            </a:r>
            <a:r>
              <a:rPr lang="ru-RU" sz="1200" b="1" dirty="0" smtClean="0"/>
              <a:t> </a:t>
            </a:r>
            <a:r>
              <a:rPr lang="ru-RU" sz="1200" b="1" dirty="0" smtClean="0"/>
              <a:t>первістка</a:t>
            </a:r>
            <a:r>
              <a:rPr lang="ru-RU" sz="1200" b="1" dirty="0" smtClean="0"/>
              <a:t>. </a:t>
            </a:r>
            <a:r>
              <a:rPr lang="ru-RU" sz="1200" b="1" dirty="0" smtClean="0"/>
              <a:t>Таку</a:t>
            </a:r>
            <a:r>
              <a:rPr lang="ru-RU" sz="1200" b="1" dirty="0" smtClean="0"/>
              <a:t> ляльку клали до </a:t>
            </a:r>
            <a:r>
              <a:rPr lang="ru-RU" sz="1200" b="1" dirty="0" smtClean="0"/>
              <a:t>колиски</a:t>
            </a:r>
            <a:r>
              <a:rPr lang="ru-RU" sz="1200" b="1" dirty="0" smtClean="0"/>
              <a:t> перед </a:t>
            </a:r>
            <a:r>
              <a:rPr lang="ru-RU" sz="1200" b="1" dirty="0" smtClean="0"/>
              <a:t>тим</a:t>
            </a:r>
            <a:r>
              <a:rPr lang="ru-RU" sz="1200" b="1" dirty="0" smtClean="0"/>
              <a:t>, як </a:t>
            </a:r>
            <a:r>
              <a:rPr lang="ru-RU" sz="1200" b="1" dirty="0" smtClean="0"/>
              <a:t>покласти</a:t>
            </a:r>
            <a:r>
              <a:rPr lang="ru-RU" sz="1200" b="1" dirty="0" smtClean="0"/>
              <a:t> </a:t>
            </a:r>
            <a:r>
              <a:rPr lang="ru-RU" sz="1200" b="1" dirty="0" smtClean="0"/>
              <a:t>туди</a:t>
            </a:r>
            <a:r>
              <a:rPr lang="ru-RU" sz="1200" b="1" dirty="0" smtClean="0"/>
              <a:t> дитятко. </a:t>
            </a:r>
            <a:r>
              <a:rPr lang="ru-RU" sz="1200" b="1" dirty="0" smtClean="0"/>
              <a:t>Також</a:t>
            </a:r>
            <a:r>
              <a:rPr lang="ru-RU" sz="1200" b="1" dirty="0" smtClean="0"/>
              <a:t> </a:t>
            </a:r>
            <a:r>
              <a:rPr lang="ru-RU" sz="1200" b="1" dirty="0" smtClean="0"/>
              <a:t>міфічна</a:t>
            </a:r>
            <a:r>
              <a:rPr lang="ru-RU" sz="1200" b="1" dirty="0" smtClean="0"/>
              <a:t> </a:t>
            </a:r>
            <a:r>
              <a:rPr lang="ru-RU" sz="1200" b="1" dirty="0" smtClean="0"/>
              <a:t>лялька-мотанка</a:t>
            </a:r>
            <a:r>
              <a:rPr lang="ru-RU" sz="1200" b="1" dirty="0" smtClean="0"/>
              <a:t> </a:t>
            </a:r>
            <a:r>
              <a:rPr lang="ru-RU" sz="1200" b="1" dirty="0" smtClean="0"/>
              <a:t>вважалась</a:t>
            </a:r>
            <a:r>
              <a:rPr lang="ru-RU" sz="1200" b="1" dirty="0" smtClean="0"/>
              <a:t> </a:t>
            </a:r>
            <a:r>
              <a:rPr lang="ru-RU" sz="1200" b="1" dirty="0" smtClean="0"/>
              <a:t>втіленням</a:t>
            </a:r>
            <a:r>
              <a:rPr lang="ru-RU" sz="1200" b="1" dirty="0" smtClean="0"/>
              <a:t> </a:t>
            </a:r>
            <a:r>
              <a:rPr lang="ru-RU" sz="1200" b="1" dirty="0" smtClean="0"/>
              <a:t>душі</a:t>
            </a:r>
            <a:r>
              <a:rPr lang="ru-RU" sz="1200" b="1" dirty="0" smtClean="0"/>
              <a:t> </a:t>
            </a:r>
            <a:r>
              <a:rPr lang="ru-RU" sz="1200" b="1" dirty="0" smtClean="0"/>
              <a:t>предків</a:t>
            </a:r>
            <a:r>
              <a:rPr lang="ru-RU" sz="1200" b="1" dirty="0" smtClean="0"/>
              <a:t>, заступницею </a:t>
            </a:r>
            <a:r>
              <a:rPr lang="ru-RU" sz="1200" b="1" dirty="0" smtClean="0"/>
              <a:t>проти</a:t>
            </a:r>
            <a:r>
              <a:rPr lang="ru-RU" sz="1200" b="1" dirty="0" smtClean="0"/>
              <a:t> </a:t>
            </a:r>
            <a:r>
              <a:rPr lang="ru-RU" sz="1200" b="1" dirty="0" smtClean="0"/>
              <a:t>злих</a:t>
            </a:r>
            <a:r>
              <a:rPr lang="ru-RU" sz="1200" b="1" dirty="0" smtClean="0"/>
              <a:t> чар</a:t>
            </a:r>
            <a:r>
              <a:rPr lang="ru-RU" sz="1200" b="1" dirty="0" smtClean="0"/>
              <a:t>.</a:t>
            </a:r>
            <a:endParaRPr lang="ru-RU" sz="1200" b="1" dirty="0" smtClean="0"/>
          </a:p>
          <a:p>
            <a:pPr indent="457200" algn="just"/>
            <a:r>
              <a:rPr lang="ru-RU" sz="1200" b="1" dirty="0" smtClean="0"/>
              <a:t>Іграшки</a:t>
            </a:r>
            <a:r>
              <a:rPr lang="ru-RU" sz="1200" b="1" dirty="0" smtClean="0"/>
              <a:t> </a:t>
            </a:r>
            <a:r>
              <a:rPr lang="ru-RU" sz="1200" b="1" dirty="0" smtClean="0"/>
              <a:t>з</a:t>
            </a:r>
            <a:r>
              <a:rPr lang="ru-RU" sz="1200" b="1" dirty="0" smtClean="0"/>
              <a:t> </a:t>
            </a:r>
            <a:r>
              <a:rPr lang="ru-RU" sz="1200" b="1" dirty="0" smtClean="0"/>
              <a:t>різних</a:t>
            </a:r>
            <a:r>
              <a:rPr lang="ru-RU" sz="1200" b="1" dirty="0" smtClean="0"/>
              <a:t> </a:t>
            </a:r>
            <a:r>
              <a:rPr lang="ru-RU" sz="1200" b="1" dirty="0" smtClean="0"/>
              <a:t>місцевостей</a:t>
            </a:r>
            <a:r>
              <a:rPr lang="ru-RU" sz="1200" b="1" dirty="0" smtClean="0"/>
              <a:t> </a:t>
            </a:r>
            <a:r>
              <a:rPr lang="ru-RU" sz="1200" b="1" dirty="0" smtClean="0"/>
              <a:t>України</a:t>
            </a:r>
            <a:r>
              <a:rPr lang="ru-RU" sz="1200" b="1" dirty="0" smtClean="0"/>
              <a:t> </a:t>
            </a:r>
            <a:r>
              <a:rPr lang="ru-RU" sz="1200" b="1" dirty="0" smtClean="0"/>
              <a:t>мали</a:t>
            </a:r>
            <a:r>
              <a:rPr lang="ru-RU" sz="1200" b="1" dirty="0" smtClean="0"/>
              <a:t> </a:t>
            </a:r>
            <a:r>
              <a:rPr lang="ru-RU" sz="1200" b="1" dirty="0" smtClean="0"/>
              <a:t>свій</a:t>
            </a:r>
            <a:r>
              <a:rPr lang="ru-RU" sz="1200" b="1" dirty="0" smtClean="0"/>
              <a:t> </a:t>
            </a:r>
            <a:r>
              <a:rPr lang="ru-RU" sz="1200" b="1" dirty="0" smtClean="0"/>
              <a:t>неповторний</a:t>
            </a:r>
            <a:r>
              <a:rPr lang="ru-RU" sz="1200" b="1" dirty="0" smtClean="0"/>
              <a:t> орнамент, </a:t>
            </a:r>
            <a:r>
              <a:rPr lang="ru-RU" sz="1200" b="1" dirty="0" smtClean="0"/>
              <a:t>вбрання</a:t>
            </a:r>
            <a:r>
              <a:rPr lang="ru-RU" sz="1200" b="1" dirty="0" smtClean="0"/>
              <a:t>: </a:t>
            </a:r>
            <a:r>
              <a:rPr lang="ru-RU" sz="1200" b="1" dirty="0" smtClean="0"/>
              <a:t>київський</a:t>
            </a:r>
            <a:r>
              <a:rPr lang="ru-RU" sz="1200" b="1" dirty="0" smtClean="0"/>
              <a:t>, </a:t>
            </a:r>
            <a:r>
              <a:rPr lang="ru-RU" sz="1200" b="1" dirty="0" smtClean="0"/>
              <a:t>волинський</a:t>
            </a:r>
            <a:r>
              <a:rPr lang="ru-RU" sz="1200" b="1" dirty="0" smtClean="0"/>
              <a:t>, </a:t>
            </a:r>
            <a:r>
              <a:rPr lang="ru-RU" sz="1200" b="1" dirty="0" smtClean="0"/>
              <a:t>буковинський</a:t>
            </a:r>
            <a:r>
              <a:rPr lang="ru-RU" sz="1200" b="1" dirty="0" smtClean="0"/>
              <a:t>, </a:t>
            </a:r>
            <a:r>
              <a:rPr lang="ru-RU" sz="1200" b="1" dirty="0" smtClean="0"/>
              <a:t>подільський</a:t>
            </a:r>
            <a:r>
              <a:rPr lang="ru-RU" sz="1200" b="1" dirty="0" smtClean="0"/>
              <a:t>, </a:t>
            </a:r>
            <a:r>
              <a:rPr lang="ru-RU" sz="1200" b="1" dirty="0" smtClean="0"/>
              <a:t>черкаський</a:t>
            </a:r>
            <a:r>
              <a:rPr lang="ru-RU" sz="1200" b="1" dirty="0" smtClean="0"/>
              <a:t>... </a:t>
            </a:r>
            <a:r>
              <a:rPr lang="ru-RU" sz="1200" b="1" dirty="0" smtClean="0"/>
              <a:t>Залежно</a:t>
            </a:r>
            <a:r>
              <a:rPr lang="ru-RU" sz="1200" b="1" dirty="0" smtClean="0"/>
              <a:t> від </a:t>
            </a:r>
            <a:r>
              <a:rPr lang="ru-RU" sz="1200" b="1" dirty="0" smtClean="0"/>
              <a:t>події</a:t>
            </a:r>
            <a:r>
              <a:rPr lang="ru-RU" sz="1200" b="1" dirty="0" smtClean="0"/>
              <a:t> </a:t>
            </a:r>
            <a:r>
              <a:rPr lang="ru-RU" sz="1200" b="1" dirty="0" smtClean="0"/>
              <a:t>робили</a:t>
            </a:r>
            <a:r>
              <a:rPr lang="ru-RU" sz="1200" b="1" dirty="0" smtClean="0"/>
              <a:t> </a:t>
            </a:r>
            <a:r>
              <a:rPr lang="ru-RU" sz="1200" b="1" dirty="0" smtClean="0"/>
              <a:t>різні</a:t>
            </a:r>
            <a:r>
              <a:rPr lang="ru-RU" sz="1200" b="1" dirty="0" smtClean="0"/>
              <a:t> ляльки </a:t>
            </a:r>
            <a:r>
              <a:rPr lang="ru-RU" sz="1200" b="1" dirty="0" smtClean="0"/>
              <a:t>великі</a:t>
            </a:r>
            <a:r>
              <a:rPr lang="ru-RU" sz="1200" b="1" dirty="0" smtClean="0"/>
              <a:t> та </a:t>
            </a:r>
            <a:r>
              <a:rPr lang="ru-RU" sz="1200" b="1" dirty="0" smtClean="0"/>
              <a:t>малі</a:t>
            </a:r>
            <a:r>
              <a:rPr lang="ru-RU" sz="1200" b="1" dirty="0" smtClean="0"/>
              <a:t>, для </a:t>
            </a:r>
            <a:r>
              <a:rPr lang="ru-RU" sz="1200" b="1" dirty="0" smtClean="0"/>
              <a:t>шлюбу</a:t>
            </a:r>
            <a:r>
              <a:rPr lang="ru-RU" sz="1200" b="1" dirty="0" smtClean="0"/>
              <a:t>, до </a:t>
            </a:r>
            <a:r>
              <a:rPr lang="ru-RU" sz="1200" b="1" dirty="0" smtClean="0"/>
              <a:t>народження</a:t>
            </a:r>
            <a:r>
              <a:rPr lang="ru-RU" sz="1200" b="1" dirty="0" smtClean="0"/>
              <a:t> </a:t>
            </a:r>
            <a:r>
              <a:rPr lang="ru-RU" sz="1200" b="1" dirty="0" smtClean="0"/>
              <a:t>дитинки</a:t>
            </a:r>
            <a:r>
              <a:rPr lang="ru-RU" sz="1200" b="1" dirty="0" smtClean="0"/>
              <a:t>, </a:t>
            </a:r>
            <a:r>
              <a:rPr lang="ru-RU" sz="1200" b="1" dirty="0" smtClean="0"/>
              <a:t>якщо</a:t>
            </a:r>
            <a:r>
              <a:rPr lang="ru-RU" sz="1200" b="1" dirty="0" smtClean="0"/>
              <a:t> ж </a:t>
            </a:r>
            <a:r>
              <a:rPr lang="ru-RU" sz="1200" b="1" dirty="0" smtClean="0"/>
              <a:t>їх</a:t>
            </a:r>
            <a:r>
              <a:rPr lang="ru-RU" sz="1200" b="1" dirty="0" smtClean="0"/>
              <a:t> </a:t>
            </a:r>
            <a:r>
              <a:rPr lang="ru-RU" sz="1200" b="1" dirty="0" smtClean="0"/>
              <a:t>робили</a:t>
            </a:r>
            <a:r>
              <a:rPr lang="ru-RU" sz="1200" b="1" dirty="0" smtClean="0"/>
              <a:t> </a:t>
            </a:r>
            <a:r>
              <a:rPr lang="ru-RU" sz="1200" b="1" dirty="0" smtClean="0"/>
              <a:t>діти</a:t>
            </a:r>
            <a:r>
              <a:rPr lang="ru-RU" sz="1200" b="1" dirty="0" smtClean="0"/>
              <a:t>, вони часто </a:t>
            </a:r>
            <a:r>
              <a:rPr lang="ru-RU" sz="1200" b="1" dirty="0" smtClean="0"/>
              <a:t>робили</a:t>
            </a:r>
            <a:r>
              <a:rPr lang="ru-RU" sz="1200" b="1" dirty="0" smtClean="0"/>
              <a:t> </a:t>
            </a:r>
            <a:r>
              <a:rPr lang="ru-RU" sz="1200" b="1" dirty="0" smtClean="0"/>
              <a:t>собі</a:t>
            </a:r>
            <a:r>
              <a:rPr lang="ru-RU" sz="1200" b="1" dirty="0" smtClean="0"/>
              <a:t> подружку </a:t>
            </a:r>
            <a:r>
              <a:rPr lang="ru-RU" sz="1200" b="1" dirty="0" smtClean="0"/>
              <a:t>і</a:t>
            </a:r>
            <a:r>
              <a:rPr lang="ru-RU" sz="1200" b="1" dirty="0" smtClean="0"/>
              <a:t> </a:t>
            </a:r>
            <a:r>
              <a:rPr lang="ru-RU" sz="1200" b="1" dirty="0" smtClean="0"/>
              <a:t>порадницю</a:t>
            </a:r>
            <a:r>
              <a:rPr lang="ru-RU" sz="1200" b="1" dirty="0" smtClean="0"/>
              <a:t>. </a:t>
            </a:r>
            <a:r>
              <a:rPr lang="ru-RU" sz="1200" b="1" dirty="0" smtClean="0"/>
              <a:t>Під</a:t>
            </a:r>
            <a:r>
              <a:rPr lang="ru-RU" sz="1200" b="1" dirty="0" smtClean="0"/>
              <a:t> час </a:t>
            </a:r>
            <a:r>
              <a:rPr lang="ru-RU" sz="1200" b="1" dirty="0" smtClean="0"/>
              <a:t>народних</a:t>
            </a:r>
            <a:r>
              <a:rPr lang="ru-RU" sz="1200" b="1" dirty="0" smtClean="0"/>
              <a:t> </a:t>
            </a:r>
            <a:r>
              <a:rPr lang="ru-RU" sz="1200" b="1" dirty="0" smtClean="0"/>
              <a:t>гулянь</a:t>
            </a:r>
            <a:r>
              <a:rPr lang="ru-RU" sz="1200" b="1" dirty="0" smtClean="0"/>
              <a:t>, як символ </a:t>
            </a:r>
            <a:r>
              <a:rPr lang="ru-RU" sz="1200" b="1" dirty="0" smtClean="0"/>
              <a:t>зими</a:t>
            </a:r>
            <a:r>
              <a:rPr lang="ru-RU" sz="1200" b="1" dirty="0" smtClean="0"/>
              <a:t>, </a:t>
            </a:r>
            <a:r>
              <a:rPr lang="ru-RU" sz="1200" b="1" dirty="0" smtClean="0"/>
              <a:t>солом’яну</a:t>
            </a:r>
            <a:r>
              <a:rPr lang="ru-RU" sz="1200" b="1" dirty="0" smtClean="0"/>
              <a:t> </a:t>
            </a:r>
            <a:r>
              <a:rPr lang="ru-RU" sz="1200" b="1" dirty="0" smtClean="0"/>
              <a:t>лялю</a:t>
            </a:r>
            <a:r>
              <a:rPr lang="ru-RU" sz="1200" b="1" dirty="0" smtClean="0"/>
              <a:t> </a:t>
            </a:r>
            <a:r>
              <a:rPr lang="ru-RU" sz="1200" b="1" dirty="0" smtClean="0"/>
              <a:t>спалюють</a:t>
            </a:r>
            <a:r>
              <a:rPr lang="ru-RU" sz="1200" b="1" dirty="0" smtClean="0"/>
              <a:t> </a:t>
            </a:r>
            <a:r>
              <a:rPr lang="ru-RU" sz="1200" b="1" dirty="0" smtClean="0"/>
              <a:t>наприкінці</a:t>
            </a:r>
            <a:r>
              <a:rPr lang="ru-RU" sz="1200" b="1" dirty="0" smtClean="0"/>
              <a:t> </a:t>
            </a:r>
            <a:r>
              <a:rPr lang="ru-RU" sz="1200" b="1" dirty="0" smtClean="0"/>
              <a:t>Масниці</a:t>
            </a:r>
            <a:r>
              <a:rPr lang="ru-RU" sz="1200" b="1" dirty="0" smtClean="0"/>
              <a:t>, із лялькою Мареною </a:t>
            </a:r>
            <a:r>
              <a:rPr lang="ru-RU" sz="1200" b="1" dirty="0" smtClean="0"/>
              <a:t>забавляються</a:t>
            </a:r>
            <a:r>
              <a:rPr lang="ru-RU" sz="1200" b="1" dirty="0" smtClean="0"/>
              <a:t> на </a:t>
            </a:r>
            <a:r>
              <a:rPr lang="ru-RU" sz="1200" b="1" dirty="0" smtClean="0"/>
              <a:t>Івана</a:t>
            </a:r>
            <a:r>
              <a:rPr lang="ru-RU" sz="1200" b="1" dirty="0" smtClean="0"/>
              <a:t> Купала а </a:t>
            </a:r>
            <a:r>
              <a:rPr lang="ru-RU" sz="1200" b="1" dirty="0" smtClean="0"/>
              <a:t>також</a:t>
            </a:r>
            <a:r>
              <a:rPr lang="ru-RU" sz="1200" b="1" dirty="0" smtClean="0"/>
              <a:t> вона </a:t>
            </a:r>
            <a:r>
              <a:rPr lang="ru-RU" sz="1200" b="1" dirty="0" smtClean="0"/>
              <a:t>робилася</a:t>
            </a:r>
            <a:r>
              <a:rPr lang="ru-RU" sz="1200" b="1" dirty="0" smtClean="0"/>
              <a:t> на </a:t>
            </a:r>
            <a:r>
              <a:rPr lang="ru-RU" sz="1200" b="1" dirty="0" smtClean="0"/>
              <a:t>Колодія</a:t>
            </a:r>
            <a:r>
              <a:rPr lang="ru-RU" sz="1200" b="1" dirty="0" smtClean="0"/>
              <a:t>. </a:t>
            </a:r>
            <a:r>
              <a:rPr lang="ru-RU" sz="1200" b="1" dirty="0" smtClean="0"/>
              <a:t>Ще</a:t>
            </a:r>
            <a:r>
              <a:rPr lang="ru-RU" sz="1200" b="1" dirty="0" smtClean="0"/>
              <a:t> у </a:t>
            </a:r>
            <a:r>
              <a:rPr lang="ru-RU" sz="1200" b="1" dirty="0" smtClean="0"/>
              <a:t>дохристиянські</a:t>
            </a:r>
            <a:r>
              <a:rPr lang="ru-RU" sz="1200" b="1" dirty="0" smtClean="0"/>
              <a:t> </a:t>
            </a:r>
            <a:r>
              <a:rPr lang="ru-RU" sz="1200" b="1" dirty="0" smtClean="0"/>
              <a:t>часи</a:t>
            </a:r>
            <a:r>
              <a:rPr lang="ru-RU" sz="1200" b="1" dirty="0" smtClean="0"/>
              <a:t> </a:t>
            </a:r>
            <a:r>
              <a:rPr lang="ru-RU" sz="1200" b="1" dirty="0" smtClean="0"/>
              <a:t>мотанка</a:t>
            </a:r>
            <a:r>
              <a:rPr lang="ru-RU" sz="1200" b="1" dirty="0" smtClean="0"/>
              <a:t> </a:t>
            </a:r>
            <a:r>
              <a:rPr lang="ru-RU" sz="1200" b="1" dirty="0" smtClean="0"/>
              <a:t>була</a:t>
            </a:r>
            <a:r>
              <a:rPr lang="ru-RU" sz="1200" b="1" dirty="0" smtClean="0"/>
              <a:t> </a:t>
            </a:r>
            <a:r>
              <a:rPr lang="ru-RU" sz="1200" b="1" dirty="0" smtClean="0"/>
              <a:t>посередником</a:t>
            </a:r>
            <a:r>
              <a:rPr lang="ru-RU" sz="1200" b="1" dirty="0" smtClean="0"/>
              <a:t>, оберегом </a:t>
            </a:r>
            <a:r>
              <a:rPr lang="ru-RU" sz="1200" b="1" dirty="0" smtClean="0"/>
              <a:t>між</a:t>
            </a:r>
            <a:r>
              <a:rPr lang="ru-RU" sz="1200" b="1" dirty="0" smtClean="0"/>
              <a:t> </a:t>
            </a:r>
            <a:r>
              <a:rPr lang="ru-RU" sz="1200" b="1" dirty="0" smtClean="0"/>
              <a:t>поколіннями</a:t>
            </a:r>
            <a:r>
              <a:rPr lang="ru-RU" sz="1200" b="1" dirty="0" smtClean="0"/>
              <a:t> тих, </a:t>
            </a:r>
            <a:r>
              <a:rPr lang="ru-RU" sz="1200" b="1" dirty="0" smtClean="0"/>
              <a:t>хто</a:t>
            </a:r>
            <a:r>
              <a:rPr lang="ru-RU" sz="1200" b="1" dirty="0" smtClean="0"/>
              <a:t> </a:t>
            </a:r>
            <a:r>
              <a:rPr lang="ru-RU" sz="1200" b="1" dirty="0" smtClean="0"/>
              <a:t>відійшов</a:t>
            </a:r>
            <a:r>
              <a:rPr lang="ru-RU" sz="1200" b="1" dirty="0" smtClean="0"/>
              <a:t> у </a:t>
            </a:r>
            <a:r>
              <a:rPr lang="ru-RU" sz="1200" b="1" dirty="0" smtClean="0"/>
              <a:t>вічність</a:t>
            </a:r>
            <a:r>
              <a:rPr lang="ru-RU" sz="1200" b="1" dirty="0" smtClean="0"/>
              <a:t> </a:t>
            </a:r>
            <a:r>
              <a:rPr lang="ru-RU" sz="1200" b="1" dirty="0" smtClean="0"/>
              <a:t>і</a:t>
            </a:r>
            <a:r>
              <a:rPr lang="ru-RU" sz="1200" b="1" dirty="0" smtClean="0"/>
              <a:t> </a:t>
            </a:r>
            <a:r>
              <a:rPr lang="ru-RU" sz="1200" b="1" dirty="0" smtClean="0"/>
              <a:t>ще</a:t>
            </a:r>
            <a:r>
              <a:rPr lang="ru-RU" sz="1200" b="1" dirty="0" smtClean="0"/>
              <a:t> </a:t>
            </a:r>
            <a:r>
              <a:rPr lang="ru-RU" sz="1200" b="1" dirty="0" smtClean="0"/>
              <a:t>ненародженими</a:t>
            </a:r>
            <a:r>
              <a:rPr lang="ru-RU" sz="1200" b="1" dirty="0" smtClean="0"/>
              <a:t> людьми...</a:t>
            </a:r>
            <a:endParaRPr lang="en-US" sz="12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7265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Лялька-мотанка як лялька, </a:t>
            </a:r>
            <a:r>
              <a:rPr lang="ru-RU" sz="2000" dirty="0" smtClean="0"/>
              <a:t>оберіг</a:t>
            </a:r>
            <a:r>
              <a:rPr lang="ru-RU" sz="2000" dirty="0" smtClean="0"/>
              <a:t>, </a:t>
            </a:r>
            <a:r>
              <a:rPr lang="ru-RU" sz="2000" dirty="0" smtClean="0"/>
              <a:t>подарунок</a:t>
            </a:r>
            <a:endParaRPr lang="en-US" sz="2000" dirty="0"/>
          </a:p>
        </p:txBody>
      </p:sp>
      <p:pic>
        <p:nvPicPr>
          <p:cNvPr id="5" name="Содержимое 4" descr="doll23-4259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0091" y="836712"/>
            <a:ext cx="3398771" cy="525658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79912" y="908720"/>
            <a:ext cx="3919336" cy="5217443"/>
          </a:xfrm>
        </p:spPr>
        <p:txBody>
          <a:bodyPr>
            <a:noAutofit/>
          </a:bodyPr>
          <a:lstStyle/>
          <a:p>
            <a:pPr indent="457200" algn="just"/>
            <a:r>
              <a:rPr lang="ru-RU" sz="1800" b="1" dirty="0" smtClean="0"/>
              <a:t>Міфологія, на відміну від історії, є універсальною формою моделювання </a:t>
            </a:r>
            <a:r>
              <a:rPr lang="ru-RU" sz="1800" b="1" dirty="0" smtClean="0"/>
              <a:t>світу</a:t>
            </a:r>
            <a:r>
              <a:rPr lang="ru-RU" sz="1800" b="1" dirty="0" smtClean="0"/>
              <a:t>. </a:t>
            </a:r>
            <a:r>
              <a:rPr lang="ru-RU" sz="1800" b="1" dirty="0" smtClean="0"/>
              <a:t>Трипільці</a:t>
            </a:r>
            <a:r>
              <a:rPr lang="ru-RU" sz="1800" b="1" dirty="0" smtClean="0"/>
              <a:t> </a:t>
            </a:r>
            <a:r>
              <a:rPr lang="ru-RU" sz="1800" b="1" dirty="0" smtClean="0"/>
              <a:t>започаткували</a:t>
            </a:r>
            <a:r>
              <a:rPr lang="ru-RU" sz="1800" b="1" dirty="0" smtClean="0"/>
              <a:t> для </a:t>
            </a:r>
            <a:r>
              <a:rPr lang="ru-RU" sz="1800" b="1" dirty="0" smtClean="0"/>
              <a:t>нащадків</a:t>
            </a:r>
            <a:r>
              <a:rPr lang="ru-RU" sz="1800" b="1" dirty="0" smtClean="0"/>
              <a:t> не </a:t>
            </a:r>
            <a:r>
              <a:rPr lang="ru-RU" sz="1800" b="1" dirty="0" smtClean="0"/>
              <a:t>тільки</a:t>
            </a:r>
            <a:r>
              <a:rPr lang="ru-RU" sz="1800" b="1" dirty="0" smtClean="0"/>
              <a:t> </a:t>
            </a:r>
            <a:r>
              <a:rPr lang="ru-RU" sz="1800" b="1" dirty="0" smtClean="0"/>
              <a:t>місця</a:t>
            </a:r>
            <a:r>
              <a:rPr lang="ru-RU" sz="1800" b="1" dirty="0" smtClean="0"/>
              <a:t> </a:t>
            </a:r>
            <a:r>
              <a:rPr lang="ru-RU" sz="1800" b="1" dirty="0" smtClean="0"/>
              <a:t>поселень</a:t>
            </a:r>
            <a:r>
              <a:rPr lang="ru-RU" sz="1800" b="1" dirty="0" smtClean="0"/>
              <a:t>, </a:t>
            </a:r>
            <a:r>
              <a:rPr lang="ru-RU" sz="1800" b="1" dirty="0" smtClean="0"/>
              <a:t>але</a:t>
            </a:r>
            <a:r>
              <a:rPr lang="ru-RU" sz="1800" b="1" dirty="0" smtClean="0"/>
              <a:t> </a:t>
            </a:r>
            <a:r>
              <a:rPr lang="ru-RU" sz="1800" b="1" dirty="0" smtClean="0"/>
              <a:t>й</a:t>
            </a:r>
            <a:r>
              <a:rPr lang="ru-RU" sz="1800" b="1" dirty="0" smtClean="0"/>
              <a:t> </a:t>
            </a:r>
            <a:r>
              <a:rPr lang="ru-RU" sz="1800" b="1" dirty="0" smtClean="0"/>
              <a:t>природні</a:t>
            </a:r>
            <a:r>
              <a:rPr lang="ru-RU" sz="1800" b="1" dirty="0" smtClean="0"/>
              <a:t> </a:t>
            </a:r>
            <a:r>
              <a:rPr lang="ru-RU" sz="1800" b="1" dirty="0" smtClean="0"/>
              <a:t>космогонічні</a:t>
            </a:r>
            <a:r>
              <a:rPr lang="ru-RU" sz="1800" b="1" dirty="0" smtClean="0"/>
              <a:t> </a:t>
            </a:r>
            <a:r>
              <a:rPr lang="ru-RU" sz="1800" b="1" dirty="0" smtClean="0"/>
              <a:t>моделі</a:t>
            </a:r>
            <a:r>
              <a:rPr lang="ru-RU" sz="1800" b="1" dirty="0" smtClean="0"/>
              <a:t>. </a:t>
            </a:r>
            <a:r>
              <a:rPr lang="ru-RU" sz="1800" b="1" dirty="0" smtClean="0"/>
              <a:t>Ці</a:t>
            </a:r>
            <a:r>
              <a:rPr lang="ru-RU" sz="1800" b="1" dirty="0" smtClean="0"/>
              <a:t> </a:t>
            </a:r>
            <a:r>
              <a:rPr lang="ru-RU" sz="1800" b="1" dirty="0" smtClean="0"/>
              <a:t>моделі</a:t>
            </a:r>
            <a:r>
              <a:rPr lang="ru-RU" sz="1800" b="1" dirty="0" smtClean="0"/>
              <a:t> </a:t>
            </a:r>
            <a:r>
              <a:rPr lang="ru-RU" sz="1800" b="1" dirty="0" smtClean="0"/>
              <a:t>матеріалізовані</a:t>
            </a:r>
            <a:r>
              <a:rPr lang="ru-RU" sz="1800" b="1" dirty="0" smtClean="0"/>
              <a:t> в </a:t>
            </a:r>
            <a:r>
              <a:rPr lang="ru-RU" sz="1800" b="1" dirty="0" smtClean="0"/>
              <a:t>розписах</a:t>
            </a:r>
            <a:r>
              <a:rPr lang="ru-RU" sz="1800" b="1" dirty="0" smtClean="0"/>
              <a:t> </a:t>
            </a:r>
            <a:r>
              <a:rPr lang="ru-RU" sz="1800" b="1" dirty="0" smtClean="0"/>
              <a:t>керамічних</a:t>
            </a:r>
            <a:r>
              <a:rPr lang="ru-RU" sz="1800" b="1" dirty="0" smtClean="0"/>
              <a:t> </a:t>
            </a:r>
            <a:r>
              <a:rPr lang="ru-RU" sz="1800" b="1" dirty="0" smtClean="0"/>
              <a:t>виробів</a:t>
            </a:r>
            <a:r>
              <a:rPr lang="ru-RU" sz="1800" b="1" dirty="0" smtClean="0"/>
              <a:t> , </a:t>
            </a:r>
            <a:r>
              <a:rPr lang="ru-RU" sz="1800" b="1" dirty="0" smtClean="0"/>
              <a:t>побудові</a:t>
            </a:r>
            <a:r>
              <a:rPr lang="ru-RU" sz="1800" b="1" dirty="0" smtClean="0"/>
              <a:t> селищ а </a:t>
            </a:r>
            <a:r>
              <a:rPr lang="ru-RU" sz="1800" b="1" dirty="0" smtClean="0"/>
              <a:t>також</a:t>
            </a:r>
            <a:r>
              <a:rPr lang="ru-RU" sz="1800" b="1" dirty="0" smtClean="0"/>
              <a:t> </a:t>
            </a:r>
            <a:r>
              <a:rPr lang="ru-RU" sz="1800" b="1" dirty="0" smtClean="0"/>
              <a:t>звичайної</a:t>
            </a:r>
            <a:r>
              <a:rPr lang="ru-RU" sz="1800" b="1" dirty="0" smtClean="0"/>
              <a:t> </a:t>
            </a:r>
            <a:r>
              <a:rPr lang="ru-RU" sz="1800" b="1" dirty="0" smtClean="0"/>
              <a:t>іграшки</a:t>
            </a:r>
            <a:r>
              <a:rPr lang="ru-RU" sz="1800" b="1" dirty="0" smtClean="0"/>
              <a:t> </a:t>
            </a:r>
            <a:r>
              <a:rPr lang="ru-RU" sz="1800" b="1" dirty="0" smtClean="0"/>
              <a:t>ляльки-мотанки</a:t>
            </a:r>
            <a:r>
              <a:rPr lang="ru-RU" sz="1800" b="1" dirty="0" smtClean="0"/>
              <a:t>.</a:t>
            </a:r>
          </a:p>
          <a:p>
            <a:pPr indent="457200" algn="just"/>
            <a:r>
              <a:rPr lang="ru-RU" sz="1800" b="1" dirty="0" smtClean="0"/>
              <a:t>Українська</a:t>
            </a:r>
            <a:r>
              <a:rPr lang="ru-RU" sz="1800" b="1" dirty="0" smtClean="0"/>
              <a:t> Лялька-мотанка </a:t>
            </a:r>
            <a:r>
              <a:rPr lang="ru-RU" sz="1800" b="1" dirty="0" smtClean="0"/>
              <a:t>розвиває</a:t>
            </a:r>
            <a:r>
              <a:rPr lang="ru-RU" sz="1800" b="1" dirty="0" smtClean="0"/>
              <a:t> </a:t>
            </a:r>
            <a:r>
              <a:rPr lang="ru-RU" sz="1800" b="1" dirty="0" smtClean="0"/>
              <a:t>духовний</a:t>
            </a:r>
            <a:r>
              <a:rPr lang="ru-RU" sz="1800" b="1" dirty="0" smtClean="0"/>
              <a:t> </a:t>
            </a:r>
            <a:r>
              <a:rPr lang="ru-RU" sz="1800" b="1" dirty="0" smtClean="0"/>
              <a:t>світ</a:t>
            </a:r>
            <a:r>
              <a:rPr lang="ru-RU" sz="1800" b="1" dirty="0" smtClean="0"/>
              <a:t> </a:t>
            </a:r>
            <a:r>
              <a:rPr lang="ru-RU" sz="1800" b="1" dirty="0" smtClean="0"/>
              <a:t>і</a:t>
            </a:r>
            <a:r>
              <a:rPr lang="ru-RU" sz="1800" b="1" dirty="0" smtClean="0"/>
              <a:t> </a:t>
            </a:r>
            <a:r>
              <a:rPr lang="ru-RU" sz="1800" b="1" dirty="0" smtClean="0"/>
              <a:t>пробуджує</a:t>
            </a:r>
            <a:r>
              <a:rPr lang="ru-RU" sz="1800" b="1" dirty="0" smtClean="0"/>
              <a:t> </a:t>
            </a:r>
            <a:r>
              <a:rPr lang="ru-RU" sz="1800" b="1" dirty="0" smtClean="0"/>
              <a:t>відчуття</a:t>
            </a:r>
            <a:r>
              <a:rPr lang="ru-RU" sz="1800" b="1" dirty="0" smtClean="0"/>
              <a:t> </a:t>
            </a:r>
            <a:r>
              <a:rPr lang="ru-RU" sz="1800" b="1" dirty="0" smtClean="0"/>
              <a:t>рідного</a:t>
            </a:r>
            <a:r>
              <a:rPr lang="ru-RU" sz="1800" b="1" dirty="0" smtClean="0"/>
              <a:t> </a:t>
            </a:r>
            <a:r>
              <a:rPr lang="ru-RU" sz="1800" b="1" dirty="0" smtClean="0"/>
              <a:t>коріння</a:t>
            </a:r>
            <a:r>
              <a:rPr lang="ru-RU" sz="1800" b="1" dirty="0" smtClean="0"/>
              <a:t>. Вона </a:t>
            </a:r>
            <a:r>
              <a:rPr lang="ru-RU" sz="1800" b="1" dirty="0" smtClean="0"/>
              <a:t>завжди</a:t>
            </a:r>
            <a:r>
              <a:rPr lang="ru-RU" sz="1800" b="1" dirty="0" smtClean="0"/>
              <a:t> </a:t>
            </a:r>
            <a:r>
              <a:rPr lang="ru-RU" sz="1800" b="1" dirty="0" smtClean="0"/>
              <a:t>була</a:t>
            </a:r>
            <a:r>
              <a:rPr lang="ru-RU" sz="1800" b="1" dirty="0" smtClean="0"/>
              <a:t> </a:t>
            </a:r>
            <a:r>
              <a:rPr lang="ru-RU" sz="1800" b="1" dirty="0" smtClean="0"/>
              <a:t>пов'язана</a:t>
            </a:r>
            <a:r>
              <a:rPr lang="ru-RU" sz="1800" b="1" dirty="0" smtClean="0"/>
              <a:t> </a:t>
            </a:r>
            <a:r>
              <a:rPr lang="ru-RU" sz="1800" b="1" dirty="0" smtClean="0"/>
              <a:t>з</a:t>
            </a:r>
            <a:r>
              <a:rPr lang="ru-RU" sz="1800" b="1" dirty="0" smtClean="0"/>
              <a:t> </a:t>
            </a:r>
            <a:r>
              <a:rPr lang="ru-RU" sz="1800" b="1" dirty="0" smtClean="0"/>
              <a:t>сімейними</a:t>
            </a:r>
            <a:r>
              <a:rPr lang="ru-RU" sz="1800" b="1" dirty="0" smtClean="0"/>
              <a:t> </a:t>
            </a:r>
            <a:r>
              <a:rPr lang="ru-RU" sz="1800" b="1" dirty="0" smtClean="0"/>
              <a:t>традиціями</a:t>
            </a:r>
            <a:r>
              <a:rPr lang="ru-RU" sz="1800" b="1" dirty="0" smtClean="0"/>
              <a:t>, </a:t>
            </a:r>
            <a:r>
              <a:rPr lang="ru-RU" sz="1800" b="1" dirty="0" smtClean="0"/>
              <a:t>працею</a:t>
            </a:r>
            <a:r>
              <a:rPr lang="ru-RU" sz="1800" b="1" dirty="0" smtClean="0"/>
              <a:t> </a:t>
            </a:r>
            <a:r>
              <a:rPr lang="ru-RU" sz="1800" b="1" dirty="0" smtClean="0"/>
              <a:t>і</a:t>
            </a:r>
            <a:r>
              <a:rPr lang="ru-RU" sz="1800" b="1" dirty="0" smtClean="0"/>
              <a:t> </a:t>
            </a:r>
            <a:r>
              <a:rPr lang="ru-RU" sz="1800" b="1" dirty="0" smtClean="0"/>
              <a:t>діяльністю</a:t>
            </a:r>
            <a:r>
              <a:rPr lang="ru-RU" sz="1800" b="1" dirty="0" smtClean="0"/>
              <a:t> </a:t>
            </a:r>
            <a:r>
              <a:rPr lang="ru-RU" sz="1800" b="1" dirty="0" smtClean="0"/>
              <a:t>дорослих</a:t>
            </a:r>
            <a:r>
              <a:rPr lang="ru-RU" sz="1800" b="1" dirty="0" smtClean="0"/>
              <a:t>, оточена </a:t>
            </a:r>
            <a:r>
              <a:rPr lang="ru-RU" sz="1800" b="1" dirty="0" smtClean="0"/>
              <a:t>дитячою</a:t>
            </a:r>
            <a:r>
              <a:rPr lang="ru-RU" sz="1800" b="1" dirty="0" smtClean="0"/>
              <a:t> </a:t>
            </a:r>
            <a:r>
              <a:rPr lang="ru-RU" sz="1800" b="1" dirty="0" smtClean="0"/>
              <a:t>турботою</a:t>
            </a:r>
            <a:r>
              <a:rPr lang="ru-RU" sz="1800" b="1" dirty="0" smtClean="0"/>
              <a:t> </a:t>
            </a:r>
            <a:r>
              <a:rPr lang="ru-RU" sz="1800" b="1" dirty="0" smtClean="0"/>
              <a:t>і</a:t>
            </a:r>
            <a:r>
              <a:rPr lang="ru-RU" sz="1800" b="1" dirty="0" smtClean="0"/>
              <a:t> </a:t>
            </a:r>
            <a:r>
              <a:rPr lang="ru-RU" sz="1800" b="1" dirty="0" smtClean="0"/>
              <a:t>увагою</a:t>
            </a:r>
            <a:r>
              <a:rPr lang="ru-RU" sz="1800" b="1" dirty="0" smtClean="0"/>
              <a:t>.</a:t>
            </a:r>
            <a:endParaRPr lang="en-US" sz="18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Лялька-мотанка як лялька, </a:t>
            </a:r>
            <a:r>
              <a:rPr lang="ru-RU" sz="2000" dirty="0" smtClean="0"/>
              <a:t>оберіг</a:t>
            </a:r>
            <a:r>
              <a:rPr lang="ru-RU" sz="2000" dirty="0" smtClean="0"/>
              <a:t>, </a:t>
            </a:r>
            <a:r>
              <a:rPr lang="ru-RU" sz="2000" dirty="0" smtClean="0"/>
              <a:t>подарунок</a:t>
            </a:r>
            <a:endParaRPr lang="en-US" sz="2000" dirty="0"/>
          </a:p>
        </p:txBody>
      </p:sp>
      <p:pic>
        <p:nvPicPr>
          <p:cNvPr id="5" name="Содержимое 4" descr="kukl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4824536" cy="483550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072" y="1196752"/>
            <a:ext cx="2479176" cy="4929411"/>
          </a:xfrm>
        </p:spPr>
        <p:txBody>
          <a:bodyPr>
            <a:normAutofit fontScale="55000" lnSpcReduction="20000"/>
          </a:bodyPr>
          <a:lstStyle/>
          <a:p>
            <a:pPr indent="-432000" algn="just"/>
            <a:r>
              <a:rPr lang="ru-RU" b="1" dirty="0" smtClean="0"/>
              <a:t>Отже</a:t>
            </a:r>
            <a:r>
              <a:rPr lang="ru-RU" b="1" dirty="0" smtClean="0"/>
              <a:t>, ми </a:t>
            </a:r>
            <a:r>
              <a:rPr lang="ru-RU" b="1" dirty="0" smtClean="0"/>
              <a:t>знаємо</a:t>
            </a:r>
            <a:r>
              <a:rPr lang="ru-RU" b="1" dirty="0" smtClean="0"/>
              <a:t> </a:t>
            </a:r>
            <a:r>
              <a:rPr lang="ru-RU" b="1" dirty="0" smtClean="0"/>
              <a:t>що</a:t>
            </a:r>
            <a:r>
              <a:rPr lang="ru-RU" b="1" dirty="0" smtClean="0"/>
              <a:t> перша </a:t>
            </a:r>
            <a:r>
              <a:rPr lang="ru-RU" b="1" dirty="0" smtClean="0"/>
              <a:t>лялька-мотанка</a:t>
            </a:r>
            <a:r>
              <a:rPr lang="ru-RU" b="1" dirty="0" smtClean="0"/>
              <a:t> </a:t>
            </a:r>
            <a:r>
              <a:rPr lang="ru-RU" b="1" dirty="0" smtClean="0"/>
              <a:t>була</a:t>
            </a:r>
            <a:r>
              <a:rPr lang="ru-RU" b="1" dirty="0" smtClean="0"/>
              <a:t> </a:t>
            </a:r>
            <a:r>
              <a:rPr lang="ru-RU" b="1" dirty="0" smtClean="0"/>
              <a:t>виготовлена</a:t>
            </a:r>
            <a:r>
              <a:rPr lang="ru-RU" b="1" dirty="0" smtClean="0"/>
              <a:t> </a:t>
            </a:r>
            <a:r>
              <a:rPr lang="ru-RU" b="1" dirty="0" smtClean="0"/>
              <a:t>більше</a:t>
            </a:r>
            <a:r>
              <a:rPr lang="ru-RU" b="1" dirty="0" smtClean="0"/>
              <a:t> 5 </a:t>
            </a:r>
            <a:r>
              <a:rPr lang="ru-RU" b="1" dirty="0" smtClean="0"/>
              <a:t>тисяч</a:t>
            </a:r>
            <a:r>
              <a:rPr lang="ru-RU" b="1" dirty="0" smtClean="0"/>
              <a:t> </a:t>
            </a:r>
            <a:r>
              <a:rPr lang="ru-RU" b="1" dirty="0" smtClean="0"/>
              <a:t>років</a:t>
            </a:r>
            <a:r>
              <a:rPr lang="ru-RU" b="1" dirty="0" smtClean="0"/>
              <a:t> тому. </a:t>
            </a:r>
            <a:r>
              <a:rPr lang="ru-RU" b="1" dirty="0" smtClean="0"/>
              <a:t>Такі</a:t>
            </a:r>
            <a:r>
              <a:rPr lang="ru-RU" b="1" dirty="0" smtClean="0"/>
              <a:t> ляльки </a:t>
            </a:r>
            <a:r>
              <a:rPr lang="ru-RU" b="1" dirty="0" smtClean="0"/>
              <a:t>можна</a:t>
            </a:r>
            <a:r>
              <a:rPr lang="ru-RU" b="1" dirty="0" smtClean="0"/>
              <a:t> </a:t>
            </a:r>
            <a:r>
              <a:rPr lang="ru-RU" b="1" dirty="0" smtClean="0"/>
              <a:t>знайти</a:t>
            </a:r>
            <a:r>
              <a:rPr lang="ru-RU" b="1" dirty="0" smtClean="0"/>
              <a:t> в </a:t>
            </a:r>
            <a:r>
              <a:rPr lang="ru-RU" b="1" dirty="0" smtClean="0"/>
              <a:t>будь-якій</a:t>
            </a:r>
            <a:r>
              <a:rPr lang="ru-RU" b="1" dirty="0" smtClean="0"/>
              <a:t> </a:t>
            </a:r>
            <a:r>
              <a:rPr lang="ru-RU" b="1" dirty="0" smtClean="0"/>
              <a:t>країні</a:t>
            </a:r>
            <a:r>
              <a:rPr lang="ru-RU" b="1" dirty="0" smtClean="0"/>
              <a:t>. </a:t>
            </a:r>
            <a:r>
              <a:rPr lang="ru-RU" b="1" dirty="0" smtClean="0"/>
              <a:t>Це</a:t>
            </a:r>
            <a:r>
              <a:rPr lang="ru-RU" b="1" dirty="0" smtClean="0"/>
              <a:t> </a:t>
            </a:r>
            <a:r>
              <a:rPr lang="ru-RU" b="1" dirty="0" smtClean="0"/>
              <a:t>була</a:t>
            </a:r>
            <a:r>
              <a:rPr lang="ru-RU" b="1" dirty="0" smtClean="0"/>
              <a:t> не просто </a:t>
            </a:r>
            <a:r>
              <a:rPr lang="ru-RU" b="1" dirty="0" smtClean="0"/>
              <a:t>іграшка</a:t>
            </a:r>
            <a:r>
              <a:rPr lang="ru-RU" b="1" dirty="0" smtClean="0"/>
              <a:t>. </a:t>
            </a:r>
            <a:r>
              <a:rPr lang="ru-RU" b="1" dirty="0" smtClean="0"/>
              <a:t>Вважалося</a:t>
            </a:r>
            <a:r>
              <a:rPr lang="ru-RU" b="1" dirty="0" smtClean="0"/>
              <a:t>, </a:t>
            </a:r>
            <a:r>
              <a:rPr lang="ru-RU" b="1" dirty="0" smtClean="0"/>
              <a:t>що</a:t>
            </a:r>
            <a:r>
              <a:rPr lang="ru-RU" b="1" dirty="0" smtClean="0"/>
              <a:t> вона </a:t>
            </a:r>
            <a:r>
              <a:rPr lang="ru-RU" b="1" dirty="0" smtClean="0"/>
              <a:t>захищала</a:t>
            </a:r>
            <a:r>
              <a:rPr lang="ru-RU" b="1" dirty="0" smtClean="0"/>
              <a:t> </a:t>
            </a:r>
            <a:r>
              <a:rPr lang="ru-RU" b="1" dirty="0" smtClean="0"/>
              <a:t>людину</a:t>
            </a:r>
            <a:r>
              <a:rPr lang="ru-RU" b="1" dirty="0" smtClean="0"/>
              <a:t> від </a:t>
            </a:r>
            <a:r>
              <a:rPr lang="ru-RU" b="1" dirty="0" smtClean="0"/>
              <a:t>неприємностей</a:t>
            </a:r>
            <a:r>
              <a:rPr lang="ru-RU" b="1" dirty="0" smtClean="0"/>
              <a:t> </a:t>
            </a:r>
            <a:r>
              <a:rPr lang="ru-RU" b="1" dirty="0" smtClean="0"/>
              <a:t>і</a:t>
            </a:r>
            <a:r>
              <a:rPr lang="ru-RU" b="1" dirty="0" smtClean="0"/>
              <a:t> </a:t>
            </a:r>
            <a:r>
              <a:rPr lang="ru-RU" b="1" dirty="0" smtClean="0"/>
              <a:t>бід</a:t>
            </a:r>
            <a:r>
              <a:rPr lang="ru-RU" b="1" dirty="0" smtClean="0"/>
              <a:t>. Ляльку часто </a:t>
            </a:r>
            <a:r>
              <a:rPr lang="ru-RU" b="1" dirty="0" smtClean="0"/>
              <a:t>використовували</a:t>
            </a:r>
            <a:r>
              <a:rPr lang="ru-RU" b="1" dirty="0" smtClean="0"/>
              <a:t> у ритуалах. При </a:t>
            </a:r>
            <a:r>
              <a:rPr lang="ru-RU" b="1" dirty="0" smtClean="0"/>
              <a:t>виготовленні</a:t>
            </a:r>
            <a:r>
              <a:rPr lang="ru-RU" b="1" dirty="0" smtClean="0"/>
              <a:t> </a:t>
            </a:r>
            <a:r>
              <a:rPr lang="ru-RU" b="1" dirty="0" smtClean="0"/>
              <a:t>ритуальної</a:t>
            </a:r>
            <a:r>
              <a:rPr lang="ru-RU" b="1" dirty="0" smtClean="0"/>
              <a:t> ляльки в </a:t>
            </a:r>
            <a:r>
              <a:rPr lang="ru-RU" b="1" dirty="0" smtClean="0"/>
              <a:t>неї</a:t>
            </a:r>
            <a:r>
              <a:rPr lang="ru-RU" b="1" dirty="0" smtClean="0"/>
              <a:t> </a:t>
            </a:r>
            <a:r>
              <a:rPr lang="ru-RU" b="1" dirty="0" smtClean="0"/>
              <a:t>вплітали</a:t>
            </a:r>
            <a:r>
              <a:rPr lang="ru-RU" b="1" dirty="0" smtClean="0"/>
              <a:t> все те, від </a:t>
            </a:r>
            <a:r>
              <a:rPr lang="ru-RU" b="1" dirty="0" smtClean="0"/>
              <a:t>чого</a:t>
            </a:r>
            <a:r>
              <a:rPr lang="ru-RU" b="1" dirty="0" smtClean="0"/>
              <a:t> </a:t>
            </a:r>
            <a:r>
              <a:rPr lang="ru-RU" b="1" dirty="0" smtClean="0"/>
              <a:t>людина</a:t>
            </a:r>
            <a:r>
              <a:rPr lang="ru-RU" b="1" dirty="0" smtClean="0"/>
              <a:t> </a:t>
            </a:r>
            <a:r>
              <a:rPr lang="ru-RU" b="1" dirty="0" smtClean="0"/>
              <a:t>хотіла</a:t>
            </a:r>
            <a:r>
              <a:rPr lang="ru-RU" b="1" dirty="0" smtClean="0"/>
              <a:t> </a:t>
            </a:r>
            <a:r>
              <a:rPr lang="ru-RU" b="1" dirty="0" smtClean="0"/>
              <a:t>позбутися</a:t>
            </a:r>
            <a:r>
              <a:rPr lang="ru-RU" b="1" dirty="0" smtClean="0"/>
              <a:t> (</a:t>
            </a:r>
            <a:r>
              <a:rPr lang="ru-RU" b="1" dirty="0" smtClean="0"/>
              <a:t>біди</a:t>
            </a:r>
            <a:r>
              <a:rPr lang="ru-RU" b="1" dirty="0" smtClean="0"/>
              <a:t>, </a:t>
            </a:r>
            <a:r>
              <a:rPr lang="ru-RU" b="1" dirty="0" smtClean="0"/>
              <a:t>хвороби</a:t>
            </a:r>
            <a:r>
              <a:rPr lang="ru-RU" b="1" dirty="0" smtClean="0"/>
              <a:t>), </a:t>
            </a:r>
            <a:r>
              <a:rPr lang="ru-RU" b="1" dirty="0" smtClean="0"/>
              <a:t>і</a:t>
            </a:r>
            <a:r>
              <a:rPr lang="ru-RU" b="1" dirty="0" smtClean="0"/>
              <a:t> </a:t>
            </a:r>
            <a:r>
              <a:rPr lang="ru-RU" b="1" dirty="0" smtClean="0"/>
              <a:t>спалювали</a:t>
            </a:r>
            <a:r>
              <a:rPr lang="ru-RU" b="1" dirty="0" smtClean="0"/>
              <a:t> на </a:t>
            </a:r>
            <a:r>
              <a:rPr lang="ru-RU" b="1" dirty="0" smtClean="0"/>
              <a:t>вогнищі</a:t>
            </a:r>
            <a:r>
              <a:rPr lang="ru-RU" b="1" dirty="0" smtClean="0"/>
              <a:t>, </a:t>
            </a:r>
            <a:r>
              <a:rPr lang="ru-RU" b="1" dirty="0" smtClean="0"/>
              <a:t>або</a:t>
            </a:r>
            <a:r>
              <a:rPr lang="ru-RU" b="1" dirty="0" smtClean="0"/>
              <a:t> топили у </a:t>
            </a:r>
            <a:r>
              <a:rPr lang="ru-RU" b="1" dirty="0" smtClean="0"/>
              <a:t>воді</a:t>
            </a:r>
            <a:r>
              <a:rPr lang="ru-RU" b="1" dirty="0" smtClean="0"/>
              <a:t>.</a:t>
            </a:r>
            <a:endParaRPr lang="en-US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255488" cy="720079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Лялька-мотанка як лялька, </a:t>
            </a:r>
            <a:r>
              <a:rPr lang="ru-RU" sz="2000" dirty="0" smtClean="0"/>
              <a:t>оберіг</a:t>
            </a:r>
            <a:r>
              <a:rPr lang="ru-RU" sz="2000" dirty="0" smtClean="0"/>
              <a:t>, </a:t>
            </a:r>
            <a:r>
              <a:rPr lang="ru-RU" sz="2000" dirty="0" smtClean="0"/>
              <a:t>подарунок</a:t>
            </a:r>
            <a:endParaRPr lang="en-US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1052736"/>
            <a:ext cx="7632848" cy="5544616"/>
          </a:xfrm>
        </p:spPr>
        <p:txBody>
          <a:bodyPr>
            <a:normAutofit fontScale="25000" lnSpcReduction="20000"/>
          </a:bodyPr>
          <a:lstStyle/>
          <a:p>
            <a:pPr indent="457200" algn="just"/>
            <a:endParaRPr lang="ru-RU" sz="5600" b="1" dirty="0" smtClean="0"/>
          </a:p>
          <a:p>
            <a:pPr indent="457200" algn="just"/>
            <a:endParaRPr lang="ru-RU" sz="5600" b="1" dirty="0" smtClean="0"/>
          </a:p>
          <a:p>
            <a:pPr indent="457200" algn="just"/>
            <a:r>
              <a:rPr lang="ru-RU" sz="5600" b="1" dirty="0" smtClean="0"/>
              <a:t>У </a:t>
            </a:r>
            <a:r>
              <a:rPr lang="ru-RU" sz="5600" b="1" dirty="0" smtClean="0"/>
              <a:t>будь-якому</a:t>
            </a:r>
            <a:r>
              <a:rPr lang="ru-RU" sz="5600" b="1" dirty="0" smtClean="0"/>
              <a:t> </a:t>
            </a:r>
            <a:r>
              <a:rPr lang="ru-RU" sz="5600" b="1" dirty="0" smtClean="0"/>
              <a:t>селянському</a:t>
            </a:r>
            <a:r>
              <a:rPr lang="ru-RU" sz="5600" b="1" dirty="0" smtClean="0"/>
              <a:t> </a:t>
            </a:r>
            <a:r>
              <a:rPr lang="ru-RU" sz="5600" b="1" dirty="0" smtClean="0"/>
              <a:t>будинку</a:t>
            </a:r>
            <a:r>
              <a:rPr lang="ru-RU" sz="5600" b="1" dirty="0" smtClean="0"/>
              <a:t> </a:t>
            </a:r>
            <a:r>
              <a:rPr lang="ru-RU" sz="5600" b="1" dirty="0" smtClean="0"/>
              <a:t>можна</a:t>
            </a:r>
            <a:r>
              <a:rPr lang="ru-RU" sz="5600" b="1" dirty="0" smtClean="0"/>
              <a:t> </a:t>
            </a:r>
            <a:r>
              <a:rPr lang="ru-RU" sz="5600" b="1" dirty="0" smtClean="0"/>
              <a:t>було</a:t>
            </a:r>
            <a:r>
              <a:rPr lang="ru-RU" sz="5600" b="1" dirty="0" smtClean="0"/>
              <a:t> </a:t>
            </a:r>
            <a:r>
              <a:rPr lang="ru-RU" sz="5600" b="1" dirty="0" smtClean="0"/>
              <a:t>бачити</a:t>
            </a:r>
            <a:r>
              <a:rPr lang="ru-RU" sz="5600" b="1" dirty="0" smtClean="0"/>
              <a:t> </a:t>
            </a:r>
            <a:r>
              <a:rPr lang="ru-RU" sz="5600" b="1" dirty="0" smtClean="0"/>
              <a:t>ляльок</a:t>
            </a:r>
            <a:r>
              <a:rPr lang="ru-RU" sz="5600" b="1" dirty="0" smtClean="0"/>
              <a:t>. Вони </a:t>
            </a:r>
            <a:r>
              <a:rPr lang="ru-RU" sz="5600" b="1" dirty="0" smtClean="0"/>
              <a:t>виконували</a:t>
            </a:r>
            <a:r>
              <a:rPr lang="ru-RU" sz="5600" b="1" dirty="0" smtClean="0"/>
              <a:t> </a:t>
            </a:r>
            <a:r>
              <a:rPr lang="ru-RU" sz="5600" b="1" dirty="0" smtClean="0"/>
              <a:t>різні</a:t>
            </a:r>
            <a:r>
              <a:rPr lang="ru-RU" sz="5600" b="1" dirty="0" smtClean="0"/>
              <a:t> </a:t>
            </a:r>
            <a:r>
              <a:rPr lang="ru-RU" sz="5600" b="1" dirty="0" smtClean="0"/>
              <a:t>функції</a:t>
            </a:r>
            <a:r>
              <a:rPr lang="ru-RU" sz="5600" b="1" dirty="0" smtClean="0"/>
              <a:t> - </a:t>
            </a:r>
            <a:r>
              <a:rPr lang="ru-RU" sz="5600" b="1" dirty="0" smtClean="0"/>
              <a:t>охороняли</a:t>
            </a:r>
            <a:r>
              <a:rPr lang="ru-RU" sz="5600" b="1" dirty="0" smtClean="0"/>
              <a:t> </a:t>
            </a:r>
            <a:r>
              <a:rPr lang="ru-RU" sz="5600" b="1" dirty="0" smtClean="0"/>
              <a:t>житло</a:t>
            </a:r>
            <a:r>
              <a:rPr lang="ru-RU" sz="5600" b="1" dirty="0" smtClean="0"/>
              <a:t>, </a:t>
            </a:r>
            <a:r>
              <a:rPr lang="ru-RU" sz="5600" b="1" dirty="0" smtClean="0"/>
              <a:t>дітей</a:t>
            </a:r>
            <a:r>
              <a:rPr lang="ru-RU" sz="5600" b="1" dirty="0" smtClean="0"/>
              <a:t>, сон, берегли </a:t>
            </a:r>
            <a:r>
              <a:rPr lang="ru-RU" sz="5600" b="1" dirty="0" smtClean="0"/>
              <a:t>господарство</a:t>
            </a:r>
            <a:r>
              <a:rPr lang="ru-RU" sz="5600" b="1" dirty="0" smtClean="0"/>
              <a:t>. </a:t>
            </a:r>
            <a:r>
              <a:rPr lang="ru-RU" sz="5600" b="1" dirty="0" smtClean="0"/>
              <a:t>Діти</a:t>
            </a:r>
            <a:r>
              <a:rPr lang="ru-RU" sz="5600" b="1" dirty="0" smtClean="0"/>
              <a:t> любили ними </a:t>
            </a:r>
            <a:r>
              <a:rPr lang="ru-RU" sz="5600" b="1" dirty="0" smtClean="0"/>
              <a:t>гратися</a:t>
            </a:r>
            <a:r>
              <a:rPr lang="ru-RU" sz="5600" b="1" dirty="0" smtClean="0"/>
              <a:t>.</a:t>
            </a:r>
            <a:endParaRPr lang="ru-RU" sz="5600" b="1" dirty="0" smtClean="0"/>
          </a:p>
          <a:p>
            <a:pPr indent="457200" algn="just"/>
            <a:r>
              <a:rPr lang="ru-RU" sz="5600" b="1" dirty="0" smtClean="0"/>
              <a:t>Ця</a:t>
            </a:r>
            <a:r>
              <a:rPr lang="ru-RU" sz="5600" b="1" dirty="0" smtClean="0"/>
              <a:t> лялька </a:t>
            </a:r>
            <a:r>
              <a:rPr lang="ru-RU" sz="5600" b="1" dirty="0" smtClean="0"/>
              <a:t>відрізняється</a:t>
            </a:r>
            <a:r>
              <a:rPr lang="ru-RU" sz="5600" b="1" dirty="0" smtClean="0"/>
              <a:t> від </a:t>
            </a:r>
            <a:r>
              <a:rPr lang="ru-RU" sz="5600" b="1" dirty="0" smtClean="0"/>
              <a:t>звичайної</a:t>
            </a:r>
            <a:r>
              <a:rPr lang="ru-RU" sz="5600" b="1" dirty="0" smtClean="0"/>
              <a:t> </a:t>
            </a:r>
            <a:r>
              <a:rPr lang="ru-RU" sz="5600" b="1" dirty="0" smtClean="0"/>
              <a:t>іграшки</a:t>
            </a:r>
            <a:r>
              <a:rPr lang="ru-RU" sz="5600" b="1" dirty="0" smtClean="0"/>
              <a:t> </a:t>
            </a:r>
            <a:r>
              <a:rPr lang="ru-RU" sz="5600" b="1" dirty="0" smtClean="0"/>
              <a:t>відсутністю</a:t>
            </a:r>
            <a:r>
              <a:rPr lang="ru-RU" sz="5600" b="1" dirty="0" smtClean="0"/>
              <a:t> особи. За </a:t>
            </a:r>
            <a:r>
              <a:rPr lang="ru-RU" sz="5600" b="1" dirty="0" smtClean="0"/>
              <a:t>старовинним</a:t>
            </a:r>
            <a:r>
              <a:rPr lang="ru-RU" sz="5600" b="1" dirty="0" smtClean="0"/>
              <a:t> </a:t>
            </a:r>
            <a:r>
              <a:rPr lang="ru-RU" sz="5600" b="1" dirty="0" smtClean="0"/>
              <a:t>повір'ям</a:t>
            </a:r>
            <a:r>
              <a:rPr lang="ru-RU" sz="5600" b="1" dirty="0" smtClean="0"/>
              <a:t> через особу в ляльку </a:t>
            </a:r>
            <a:r>
              <a:rPr lang="ru-RU" sz="5600" b="1" dirty="0" smtClean="0"/>
              <a:t>вселяється</a:t>
            </a:r>
            <a:r>
              <a:rPr lang="ru-RU" sz="5600" b="1" dirty="0" smtClean="0"/>
              <a:t> душа. А душа </a:t>
            </a:r>
            <a:r>
              <a:rPr lang="ru-RU" sz="5600" b="1" dirty="0" smtClean="0"/>
              <a:t>буває</a:t>
            </a:r>
            <a:r>
              <a:rPr lang="ru-RU" sz="5600" b="1" dirty="0" smtClean="0"/>
              <a:t> доброю </a:t>
            </a:r>
            <a:r>
              <a:rPr lang="ru-RU" sz="5600" b="1" dirty="0" smtClean="0"/>
              <a:t>чи</a:t>
            </a:r>
            <a:r>
              <a:rPr lang="ru-RU" sz="5600" b="1" dirty="0" smtClean="0"/>
              <a:t> злою. </a:t>
            </a:r>
            <a:r>
              <a:rPr lang="ru-RU" sz="5600" b="1" dirty="0" smtClean="0"/>
              <a:t>Засобами</a:t>
            </a:r>
            <a:r>
              <a:rPr lang="ru-RU" sz="5600" b="1" dirty="0" smtClean="0"/>
              <a:t> для </a:t>
            </a:r>
            <a:r>
              <a:rPr lang="ru-RU" sz="5600" b="1" dirty="0" smtClean="0"/>
              <a:t>виготовлення</a:t>
            </a:r>
            <a:r>
              <a:rPr lang="ru-RU" sz="5600" b="1" dirty="0" smtClean="0"/>
              <a:t> </a:t>
            </a:r>
            <a:r>
              <a:rPr lang="ru-RU" sz="5600" b="1" dirty="0" smtClean="0"/>
              <a:t>служать</a:t>
            </a:r>
            <a:r>
              <a:rPr lang="ru-RU" sz="5600" b="1" dirty="0" smtClean="0"/>
              <a:t> </a:t>
            </a:r>
            <a:r>
              <a:rPr lang="ru-RU" sz="5600" b="1" dirty="0" smtClean="0"/>
              <a:t>натуральні</a:t>
            </a:r>
            <a:r>
              <a:rPr lang="ru-RU" sz="5600" b="1" dirty="0" smtClean="0"/>
              <a:t> </a:t>
            </a:r>
            <a:r>
              <a:rPr lang="ru-RU" sz="5600" b="1" dirty="0" smtClean="0"/>
              <a:t>матеріали</a:t>
            </a:r>
            <a:r>
              <a:rPr lang="ru-RU" sz="5600" b="1" dirty="0" smtClean="0"/>
              <a:t> (</a:t>
            </a:r>
            <a:r>
              <a:rPr lang="ru-RU" sz="5600" b="1" dirty="0" smtClean="0"/>
              <a:t>сіно</a:t>
            </a:r>
            <a:r>
              <a:rPr lang="ru-RU" sz="5600" b="1" dirty="0" smtClean="0"/>
              <a:t>, солома, дерево, трави, </a:t>
            </a:r>
            <a:r>
              <a:rPr lang="ru-RU" sz="5600" b="1" dirty="0" smtClean="0"/>
              <a:t>сухе</a:t>
            </a:r>
            <a:r>
              <a:rPr lang="ru-RU" sz="5600" b="1" dirty="0" smtClean="0"/>
              <a:t> </a:t>
            </a:r>
            <a:r>
              <a:rPr lang="ru-RU" sz="5600" b="1" dirty="0" smtClean="0"/>
              <a:t>листя</a:t>
            </a:r>
            <a:r>
              <a:rPr lang="ru-RU" sz="5600" b="1" dirty="0" smtClean="0"/>
              <a:t>, </a:t>
            </a:r>
            <a:r>
              <a:rPr lang="ru-RU" sz="5600" b="1" dirty="0" smtClean="0"/>
              <a:t>насіння</a:t>
            </a:r>
            <a:r>
              <a:rPr lang="ru-RU" sz="5600" b="1" dirty="0" smtClean="0"/>
              <a:t>, зерно). </a:t>
            </a:r>
            <a:r>
              <a:rPr lang="ru-RU" sz="5600" b="1" dirty="0" smtClean="0"/>
              <a:t>Прикрашали</a:t>
            </a:r>
            <a:r>
              <a:rPr lang="ru-RU" sz="5600" b="1" dirty="0" smtClean="0"/>
              <a:t> </a:t>
            </a:r>
            <a:r>
              <a:rPr lang="ru-RU" sz="5600" b="1" dirty="0" smtClean="0"/>
              <a:t>мотанку</a:t>
            </a:r>
            <a:r>
              <a:rPr lang="ru-RU" sz="5600" b="1" dirty="0" smtClean="0"/>
              <a:t> </a:t>
            </a:r>
            <a:r>
              <a:rPr lang="ru-RU" sz="5600" b="1" dirty="0" smtClean="0"/>
              <a:t>народними</a:t>
            </a:r>
            <a:r>
              <a:rPr lang="ru-RU" sz="5600" b="1" dirty="0" smtClean="0"/>
              <a:t> орнаментами </a:t>
            </a:r>
            <a:r>
              <a:rPr lang="ru-RU" sz="5600" b="1" dirty="0" smtClean="0"/>
              <a:t>і</a:t>
            </a:r>
            <a:r>
              <a:rPr lang="ru-RU" sz="5600" b="1" dirty="0" smtClean="0"/>
              <a:t> </a:t>
            </a:r>
            <a:r>
              <a:rPr lang="ru-RU" sz="5600" b="1" dirty="0" smtClean="0"/>
              <a:t>вишивкою</a:t>
            </a:r>
            <a:r>
              <a:rPr lang="ru-RU" sz="5600" b="1" dirty="0" smtClean="0"/>
              <a:t>.</a:t>
            </a:r>
            <a:endParaRPr lang="ru-RU" sz="5600" b="1" dirty="0" smtClean="0"/>
          </a:p>
          <a:p>
            <a:pPr indent="457200" algn="just"/>
            <a:r>
              <a:rPr lang="ru-RU" sz="5600" b="1" dirty="0" smtClean="0"/>
              <a:t>Народ </a:t>
            </a:r>
            <a:r>
              <a:rPr lang="ru-RU" sz="5600" b="1" dirty="0" smtClean="0"/>
              <a:t>вірив</a:t>
            </a:r>
            <a:r>
              <a:rPr lang="ru-RU" sz="5600" b="1" dirty="0" smtClean="0"/>
              <a:t>, </a:t>
            </a:r>
            <a:r>
              <a:rPr lang="ru-RU" sz="5600" b="1" dirty="0" smtClean="0"/>
              <a:t>що</a:t>
            </a:r>
            <a:r>
              <a:rPr lang="ru-RU" sz="5600" b="1" dirty="0" smtClean="0"/>
              <a:t> в </a:t>
            </a:r>
            <a:r>
              <a:rPr lang="ru-RU" sz="5600" b="1" dirty="0" smtClean="0"/>
              <a:t>мотанки</a:t>
            </a:r>
            <a:r>
              <a:rPr lang="ru-RU" sz="5600" b="1" dirty="0" smtClean="0"/>
              <a:t> </a:t>
            </a:r>
            <a:r>
              <a:rPr lang="ru-RU" sz="5600" b="1" dirty="0" smtClean="0"/>
              <a:t>знаходиться</a:t>
            </a:r>
            <a:r>
              <a:rPr lang="ru-RU" sz="5600" b="1" dirty="0" smtClean="0"/>
              <a:t> дух </a:t>
            </a:r>
            <a:r>
              <a:rPr lang="ru-RU" sz="5600" b="1" dirty="0" smtClean="0"/>
              <a:t>предків</a:t>
            </a:r>
            <a:r>
              <a:rPr lang="ru-RU" sz="5600" b="1" dirty="0" smtClean="0"/>
              <a:t> </a:t>
            </a:r>
            <a:r>
              <a:rPr lang="ru-RU" sz="5600" b="1" dirty="0" smtClean="0"/>
              <a:t>і</a:t>
            </a:r>
            <a:r>
              <a:rPr lang="ru-RU" sz="5600" b="1" dirty="0" smtClean="0"/>
              <a:t> вона могла </a:t>
            </a:r>
            <a:r>
              <a:rPr lang="ru-RU" sz="5600" b="1" dirty="0" smtClean="0"/>
              <a:t>передавати</a:t>
            </a:r>
            <a:r>
              <a:rPr lang="ru-RU" sz="5600" b="1" dirty="0" smtClean="0"/>
              <a:t> </a:t>
            </a:r>
            <a:r>
              <a:rPr lang="ru-RU" sz="5600" b="1" dirty="0" smtClean="0"/>
              <a:t>досвід</a:t>
            </a:r>
            <a:r>
              <a:rPr lang="ru-RU" sz="5600" b="1" dirty="0" smtClean="0"/>
              <a:t> </a:t>
            </a:r>
            <a:r>
              <a:rPr lang="ru-RU" sz="5600" b="1" dirty="0" smtClean="0"/>
              <a:t>з</a:t>
            </a:r>
            <a:r>
              <a:rPr lang="ru-RU" sz="5600" b="1" dirty="0" smtClean="0"/>
              <a:t> </a:t>
            </a:r>
            <a:r>
              <a:rPr lang="ru-RU" sz="5600" b="1" dirty="0" smtClean="0"/>
              <a:t>покоління</a:t>
            </a:r>
            <a:r>
              <a:rPr lang="ru-RU" sz="5600" b="1" dirty="0" smtClean="0"/>
              <a:t> в </a:t>
            </a:r>
            <a:r>
              <a:rPr lang="ru-RU" sz="5600" b="1" dirty="0" smtClean="0"/>
              <a:t>покоління</a:t>
            </a:r>
            <a:r>
              <a:rPr lang="ru-RU" sz="5600" b="1" dirty="0" smtClean="0"/>
              <a:t>. </a:t>
            </a:r>
            <a:r>
              <a:rPr lang="ru-RU" sz="5600" b="1" dirty="0" smtClean="0"/>
              <a:t>Українці</a:t>
            </a:r>
            <a:r>
              <a:rPr lang="ru-RU" sz="5600" b="1" dirty="0" smtClean="0"/>
              <a:t> </a:t>
            </a:r>
            <a:r>
              <a:rPr lang="ru-RU" sz="5600" b="1" dirty="0" smtClean="0"/>
              <a:t>вважали</a:t>
            </a:r>
            <a:r>
              <a:rPr lang="ru-RU" sz="5600" b="1" dirty="0" smtClean="0"/>
              <a:t>, </a:t>
            </a:r>
            <a:r>
              <a:rPr lang="ru-RU" sz="5600" b="1" dirty="0" smtClean="0"/>
              <a:t>що</a:t>
            </a:r>
            <a:r>
              <a:rPr lang="ru-RU" sz="5600" b="1" dirty="0" smtClean="0"/>
              <a:t> </a:t>
            </a:r>
            <a:r>
              <a:rPr lang="ru-RU" sz="5600" b="1" dirty="0" smtClean="0"/>
              <a:t>цей</a:t>
            </a:r>
            <a:r>
              <a:rPr lang="ru-RU" sz="5600" b="1" dirty="0" smtClean="0"/>
              <a:t> символ приносить </a:t>
            </a:r>
            <a:r>
              <a:rPr lang="ru-RU" sz="5600" b="1" dirty="0" smtClean="0"/>
              <a:t>їм</a:t>
            </a:r>
            <a:r>
              <a:rPr lang="ru-RU" sz="5600" b="1" dirty="0" smtClean="0"/>
              <a:t> </a:t>
            </a:r>
            <a:r>
              <a:rPr lang="ru-RU" sz="5600" b="1" dirty="0" smtClean="0"/>
              <a:t>багатство</a:t>
            </a:r>
            <a:r>
              <a:rPr lang="ru-RU" sz="5600" b="1" dirty="0" smtClean="0"/>
              <a:t> </a:t>
            </a:r>
            <a:r>
              <a:rPr lang="ru-RU" sz="5600" b="1" dirty="0" smtClean="0"/>
              <a:t>і</a:t>
            </a:r>
            <a:r>
              <a:rPr lang="ru-RU" sz="5600" b="1" dirty="0" smtClean="0"/>
              <a:t> </a:t>
            </a:r>
            <a:r>
              <a:rPr lang="ru-RU" sz="5600" b="1" dirty="0" smtClean="0"/>
              <a:t>успіх</a:t>
            </a:r>
            <a:r>
              <a:rPr lang="ru-RU" sz="5600" b="1" dirty="0" smtClean="0"/>
              <a:t>.</a:t>
            </a:r>
            <a:endParaRPr lang="ru-RU" sz="5600" b="1" dirty="0" smtClean="0"/>
          </a:p>
          <a:p>
            <a:pPr indent="457200" algn="just"/>
            <a:r>
              <a:rPr lang="ru-RU" sz="5600" b="1" dirty="0" smtClean="0"/>
              <a:t>Секрети</a:t>
            </a:r>
            <a:r>
              <a:rPr lang="ru-RU" sz="5600" b="1" dirty="0" smtClean="0"/>
              <a:t> </a:t>
            </a:r>
            <a:r>
              <a:rPr lang="ru-RU" sz="5600" b="1" dirty="0" smtClean="0"/>
              <a:t>виготовлення</a:t>
            </a:r>
            <a:r>
              <a:rPr lang="ru-RU" sz="5600" b="1" dirty="0" smtClean="0"/>
              <a:t> </a:t>
            </a:r>
            <a:r>
              <a:rPr lang="ru-RU" sz="5600" b="1" dirty="0" smtClean="0"/>
              <a:t>ляльок</a:t>
            </a:r>
            <a:r>
              <a:rPr lang="ru-RU" sz="5600" b="1" dirty="0" smtClean="0"/>
              <a:t> </a:t>
            </a:r>
            <a:r>
              <a:rPr lang="ru-RU" sz="5600" b="1" dirty="0" smtClean="0"/>
              <a:t>передавалися</a:t>
            </a:r>
            <a:r>
              <a:rPr lang="ru-RU" sz="5600" b="1" dirty="0" smtClean="0"/>
              <a:t> в </a:t>
            </a:r>
            <a:r>
              <a:rPr lang="ru-RU" sz="5600" b="1" dirty="0" smtClean="0"/>
              <a:t>родині</a:t>
            </a:r>
            <a:r>
              <a:rPr lang="ru-RU" sz="5600" b="1" dirty="0" smtClean="0"/>
              <a:t> від </a:t>
            </a:r>
            <a:r>
              <a:rPr lang="ru-RU" sz="5600" b="1" dirty="0" smtClean="0"/>
              <a:t>матері</a:t>
            </a:r>
            <a:r>
              <a:rPr lang="ru-RU" sz="5600" b="1" dirty="0" smtClean="0"/>
              <a:t> до дочки. Коли </a:t>
            </a:r>
            <a:r>
              <a:rPr lang="ru-RU" sz="5600" b="1" dirty="0" smtClean="0"/>
              <a:t>дівчина</a:t>
            </a:r>
            <a:r>
              <a:rPr lang="ru-RU" sz="5600" b="1" dirty="0" smtClean="0"/>
              <a:t> </a:t>
            </a:r>
            <a:r>
              <a:rPr lang="ru-RU" sz="5600" b="1" dirty="0" smtClean="0"/>
              <a:t>виходила</a:t>
            </a:r>
            <a:r>
              <a:rPr lang="ru-RU" sz="5600" b="1" dirty="0" smtClean="0"/>
              <a:t> </a:t>
            </a:r>
            <a:r>
              <a:rPr lang="ru-RU" sz="5600" b="1" dirty="0" smtClean="0"/>
              <a:t>заміж</a:t>
            </a:r>
            <a:r>
              <a:rPr lang="ru-RU" sz="5600" b="1" dirty="0" smtClean="0"/>
              <a:t>, </a:t>
            </a:r>
            <a:r>
              <a:rPr lang="ru-RU" sz="5600" b="1" dirty="0" smtClean="0"/>
              <a:t>мати</a:t>
            </a:r>
            <a:r>
              <a:rPr lang="ru-RU" sz="5600" b="1" dirty="0" smtClean="0"/>
              <a:t> </a:t>
            </a:r>
            <a:r>
              <a:rPr lang="ru-RU" sz="5600" b="1" dirty="0" smtClean="0"/>
              <a:t>дарувала</a:t>
            </a:r>
            <a:r>
              <a:rPr lang="ru-RU" sz="5600" b="1" dirty="0" smtClean="0"/>
              <a:t> </a:t>
            </a:r>
            <a:r>
              <a:rPr lang="ru-RU" sz="5600" b="1" dirty="0" smtClean="0"/>
              <a:t>їй</a:t>
            </a:r>
            <a:r>
              <a:rPr lang="ru-RU" sz="5600" b="1" dirty="0" smtClean="0"/>
              <a:t> </a:t>
            </a:r>
            <a:r>
              <a:rPr lang="ru-RU" sz="5600" b="1" dirty="0" smtClean="0"/>
              <a:t>ляльку-мотанку</a:t>
            </a:r>
            <a:r>
              <a:rPr lang="ru-RU" sz="5600" b="1" dirty="0" smtClean="0"/>
              <a:t>, як </a:t>
            </a:r>
            <a:r>
              <a:rPr lang="ru-RU" sz="5600" b="1" dirty="0" smtClean="0"/>
              <a:t>оберіг</a:t>
            </a:r>
            <a:r>
              <a:rPr lang="ru-RU" sz="5600" b="1" dirty="0" smtClean="0"/>
              <a:t> для нового </a:t>
            </a:r>
            <a:r>
              <a:rPr lang="ru-RU" sz="5600" b="1" dirty="0" smtClean="0"/>
              <a:t>будинку</a:t>
            </a:r>
            <a:r>
              <a:rPr lang="ru-RU" sz="5600" b="1" dirty="0" smtClean="0"/>
              <a:t>. </a:t>
            </a:r>
            <a:r>
              <a:rPr lang="ru-RU" sz="5600" b="1" dirty="0" smtClean="0"/>
              <a:t>Хворій</a:t>
            </a:r>
            <a:r>
              <a:rPr lang="ru-RU" sz="5600" b="1" dirty="0" smtClean="0"/>
              <a:t> </a:t>
            </a:r>
            <a:r>
              <a:rPr lang="ru-RU" sz="5600" b="1" dirty="0" smtClean="0"/>
              <a:t>дитині</a:t>
            </a:r>
            <a:r>
              <a:rPr lang="ru-RU" sz="5600" b="1" dirty="0" smtClean="0"/>
              <a:t> давали </a:t>
            </a:r>
            <a:r>
              <a:rPr lang="ru-RU" sz="5600" b="1" dirty="0" smtClean="0"/>
              <a:t>пограти</a:t>
            </a:r>
            <a:r>
              <a:rPr lang="ru-RU" sz="5600" b="1" dirty="0" smtClean="0"/>
              <a:t> </a:t>
            </a:r>
            <a:r>
              <a:rPr lang="ru-RU" sz="5600" b="1" dirty="0" smtClean="0"/>
              <a:t>з</a:t>
            </a:r>
            <a:r>
              <a:rPr lang="ru-RU" sz="5600" b="1" dirty="0" smtClean="0"/>
              <a:t> лялькою. </a:t>
            </a:r>
            <a:r>
              <a:rPr lang="ru-RU" sz="5600" b="1" dirty="0" smtClean="0"/>
              <a:t>Після</a:t>
            </a:r>
            <a:r>
              <a:rPr lang="ru-RU" sz="5600" b="1" dirty="0" smtClean="0"/>
              <a:t> </a:t>
            </a:r>
            <a:r>
              <a:rPr lang="ru-RU" sz="5600" b="1" dirty="0" smtClean="0"/>
              <a:t>чого</a:t>
            </a:r>
            <a:r>
              <a:rPr lang="ru-RU" sz="5600" b="1" dirty="0" smtClean="0"/>
              <a:t> </a:t>
            </a:r>
            <a:r>
              <a:rPr lang="ru-RU" sz="5600" b="1" dirty="0" smtClean="0"/>
              <a:t>її</a:t>
            </a:r>
            <a:r>
              <a:rPr lang="ru-RU" sz="5600" b="1" dirty="0" smtClean="0"/>
              <a:t> </a:t>
            </a:r>
            <a:r>
              <a:rPr lang="ru-RU" sz="5600" b="1" dirty="0" smtClean="0"/>
              <a:t>знищували</a:t>
            </a:r>
            <a:r>
              <a:rPr lang="ru-RU" sz="5600" b="1" dirty="0" smtClean="0"/>
              <a:t>. У </a:t>
            </a:r>
            <a:r>
              <a:rPr lang="ru-RU" sz="5600" b="1" dirty="0" smtClean="0"/>
              <a:t>народі</a:t>
            </a:r>
            <a:r>
              <a:rPr lang="ru-RU" sz="5600" b="1" dirty="0" smtClean="0"/>
              <a:t> </a:t>
            </a:r>
            <a:r>
              <a:rPr lang="ru-RU" sz="5600" b="1" dirty="0" smtClean="0"/>
              <a:t>вірили</a:t>
            </a:r>
            <a:r>
              <a:rPr lang="ru-RU" sz="5600" b="1" dirty="0" smtClean="0"/>
              <a:t>, </a:t>
            </a:r>
            <a:r>
              <a:rPr lang="ru-RU" sz="5600" b="1" dirty="0" smtClean="0"/>
              <a:t>що</a:t>
            </a:r>
            <a:r>
              <a:rPr lang="ru-RU" sz="5600" b="1" dirty="0" smtClean="0"/>
              <a:t> вона </a:t>
            </a:r>
            <a:r>
              <a:rPr lang="ru-RU" sz="5600" b="1" dirty="0" smtClean="0"/>
              <a:t>вбере</a:t>
            </a:r>
            <a:r>
              <a:rPr lang="ru-RU" sz="5600" b="1" dirty="0" smtClean="0"/>
              <a:t> в себе </a:t>
            </a:r>
            <a:r>
              <a:rPr lang="ru-RU" sz="5600" b="1" dirty="0" smtClean="0"/>
              <a:t>його</a:t>
            </a:r>
            <a:r>
              <a:rPr lang="ru-RU" sz="5600" b="1" dirty="0" smtClean="0"/>
              <a:t> недугу. Коли </a:t>
            </a:r>
            <a:r>
              <a:rPr lang="ru-RU" sz="5600" b="1" dirty="0" smtClean="0"/>
              <a:t>дитина</a:t>
            </a:r>
            <a:r>
              <a:rPr lang="ru-RU" sz="5600" b="1" dirty="0" smtClean="0"/>
              <a:t> </a:t>
            </a:r>
            <a:r>
              <a:rPr lang="ru-RU" sz="5600" b="1" dirty="0" smtClean="0"/>
              <a:t>виростала</a:t>
            </a:r>
            <a:r>
              <a:rPr lang="ru-RU" sz="5600" b="1" dirty="0" smtClean="0"/>
              <a:t>, </a:t>
            </a:r>
            <a:r>
              <a:rPr lang="ru-RU" sz="5600" b="1" dirty="0" smtClean="0"/>
              <a:t>її</a:t>
            </a:r>
            <a:r>
              <a:rPr lang="ru-RU" sz="5600" b="1" dirty="0" smtClean="0"/>
              <a:t> </a:t>
            </a:r>
            <a:r>
              <a:rPr lang="ru-RU" sz="5600" b="1" dirty="0" smtClean="0"/>
              <a:t>місце</a:t>
            </a:r>
            <a:r>
              <a:rPr lang="ru-RU" sz="5600" b="1" dirty="0" smtClean="0"/>
              <a:t> в </a:t>
            </a:r>
            <a:r>
              <a:rPr lang="ru-RU" sz="5600" b="1" dirty="0" smtClean="0"/>
              <a:t>колисці</a:t>
            </a:r>
            <a:r>
              <a:rPr lang="ru-RU" sz="5600" b="1" dirty="0" smtClean="0"/>
              <a:t> </a:t>
            </a:r>
            <a:r>
              <a:rPr lang="ru-RU" sz="5600" b="1" dirty="0" smtClean="0"/>
              <a:t>займала</a:t>
            </a:r>
            <a:r>
              <a:rPr lang="ru-RU" sz="5600" b="1" dirty="0" smtClean="0"/>
              <a:t> лялька. Вона </a:t>
            </a:r>
            <a:r>
              <a:rPr lang="ru-RU" sz="5600" b="1" dirty="0" smtClean="0"/>
              <a:t>охороняла</a:t>
            </a:r>
            <a:r>
              <a:rPr lang="ru-RU" sz="5600" b="1" dirty="0" smtClean="0"/>
              <a:t> </a:t>
            </a:r>
            <a:r>
              <a:rPr lang="ru-RU" sz="5600" b="1" dirty="0" smtClean="0"/>
              <a:t>це</a:t>
            </a:r>
            <a:r>
              <a:rPr lang="ru-RU" sz="5600" b="1" dirty="0" smtClean="0"/>
              <a:t> </a:t>
            </a:r>
            <a:r>
              <a:rPr lang="ru-RU" sz="5600" b="1" dirty="0" smtClean="0"/>
              <a:t>місце</a:t>
            </a:r>
            <a:r>
              <a:rPr lang="ru-RU" sz="5600" b="1" dirty="0" smtClean="0"/>
              <a:t> від </a:t>
            </a:r>
            <a:r>
              <a:rPr lang="ru-RU" sz="5600" b="1" dirty="0" smtClean="0"/>
              <a:t>нечистої</a:t>
            </a:r>
            <a:r>
              <a:rPr lang="ru-RU" sz="5600" b="1" dirty="0" smtClean="0"/>
              <a:t> </a:t>
            </a:r>
            <a:r>
              <a:rPr lang="ru-RU" sz="5600" b="1" dirty="0" smtClean="0"/>
              <a:t>сили</a:t>
            </a:r>
            <a:r>
              <a:rPr lang="ru-RU" sz="5600" b="1" dirty="0" smtClean="0"/>
              <a:t> до </a:t>
            </a:r>
            <a:r>
              <a:rPr lang="ru-RU" sz="5600" b="1" dirty="0" smtClean="0"/>
              <a:t>народження</a:t>
            </a:r>
            <a:r>
              <a:rPr lang="ru-RU" sz="5600" b="1" dirty="0" smtClean="0"/>
              <a:t> </a:t>
            </a:r>
            <a:r>
              <a:rPr lang="ru-RU" sz="5600" b="1" dirty="0" smtClean="0"/>
              <a:t>наступної</a:t>
            </a:r>
            <a:r>
              <a:rPr lang="ru-RU" sz="5600" b="1" dirty="0" smtClean="0"/>
              <a:t> </a:t>
            </a:r>
            <a:r>
              <a:rPr lang="ru-RU" sz="5600" b="1" dirty="0" smtClean="0"/>
              <a:t>дитини</a:t>
            </a:r>
            <a:r>
              <a:rPr lang="ru-RU" sz="5600" b="1" dirty="0" smtClean="0"/>
              <a:t>.</a:t>
            </a:r>
          </a:p>
          <a:p>
            <a:pPr indent="457200" algn="just"/>
            <a:r>
              <a:rPr lang="ru-RU" sz="5600" b="1" dirty="0" smtClean="0"/>
              <a:t>На </a:t>
            </a:r>
            <a:r>
              <a:rPr lang="ru-RU" sz="5600" b="1" dirty="0" smtClean="0"/>
              <a:t>Різдво</a:t>
            </a:r>
            <a:r>
              <a:rPr lang="ru-RU" sz="5600" b="1" dirty="0" smtClean="0"/>
              <a:t> </a:t>
            </a:r>
            <a:r>
              <a:rPr lang="ru-RU" sz="5600" b="1" dirty="0" smtClean="0"/>
              <a:t>виготовляли</a:t>
            </a:r>
            <a:r>
              <a:rPr lang="ru-RU" sz="5600" b="1" dirty="0" smtClean="0"/>
              <a:t> </a:t>
            </a:r>
            <a:r>
              <a:rPr lang="ru-RU" sz="5600" b="1" dirty="0" smtClean="0"/>
              <a:t>спеціальні</a:t>
            </a:r>
            <a:r>
              <a:rPr lang="ru-RU" sz="5600" b="1" dirty="0" smtClean="0"/>
              <a:t> ляльки із зерна. Вони </a:t>
            </a:r>
            <a:r>
              <a:rPr lang="ru-RU" sz="5600" b="1" dirty="0" smtClean="0"/>
              <a:t>символізували</a:t>
            </a:r>
            <a:r>
              <a:rPr lang="ru-RU" sz="5600" b="1" dirty="0" smtClean="0"/>
              <a:t> </a:t>
            </a:r>
            <a:r>
              <a:rPr lang="ru-RU" sz="5600" b="1" dirty="0" smtClean="0"/>
              <a:t>добрий</a:t>
            </a:r>
            <a:r>
              <a:rPr lang="ru-RU" sz="5600" b="1" dirty="0" smtClean="0"/>
              <a:t> урожай. </a:t>
            </a:r>
            <a:r>
              <a:rPr lang="ru-RU" sz="5600" b="1" dirty="0" smtClean="0"/>
              <a:t>Існувало</a:t>
            </a:r>
            <a:r>
              <a:rPr lang="ru-RU" sz="5600" b="1" dirty="0" smtClean="0"/>
              <a:t> три </a:t>
            </a:r>
            <a:r>
              <a:rPr lang="ru-RU" sz="5600" b="1" dirty="0" smtClean="0"/>
              <a:t>типи</a:t>
            </a:r>
            <a:r>
              <a:rPr lang="ru-RU" sz="5600" b="1" dirty="0" smtClean="0"/>
              <a:t> </a:t>
            </a:r>
            <a:r>
              <a:rPr lang="ru-RU" sz="5600" b="1" dirty="0" smtClean="0"/>
              <a:t>ляльок-мотанок</a:t>
            </a:r>
            <a:r>
              <a:rPr lang="ru-RU" sz="5600" b="1" dirty="0" smtClean="0"/>
              <a:t>: </a:t>
            </a:r>
            <a:r>
              <a:rPr lang="ru-RU" sz="5600" b="1" dirty="0" smtClean="0"/>
              <a:t>немовля</a:t>
            </a:r>
            <a:r>
              <a:rPr lang="ru-RU" sz="5600" b="1" dirty="0" smtClean="0"/>
              <a:t> (</a:t>
            </a:r>
            <a:r>
              <a:rPr lang="ru-RU" sz="5600" b="1" dirty="0" smtClean="0"/>
              <a:t>немовля</a:t>
            </a:r>
            <a:r>
              <a:rPr lang="ru-RU" sz="5600" b="1" dirty="0" smtClean="0"/>
              <a:t>), </a:t>
            </a:r>
            <a:r>
              <a:rPr lang="ru-RU" sz="5600" b="1" dirty="0" smtClean="0"/>
              <a:t>баба-берегиня</a:t>
            </a:r>
            <a:r>
              <a:rPr lang="ru-RU" sz="5600" b="1" dirty="0" smtClean="0"/>
              <a:t>, наречена (</a:t>
            </a:r>
            <a:r>
              <a:rPr lang="ru-RU" sz="5600" b="1" dirty="0" smtClean="0"/>
              <a:t>наречена</a:t>
            </a:r>
            <a:r>
              <a:rPr lang="ru-RU" sz="5600" b="1" dirty="0" smtClean="0"/>
              <a:t>).</a:t>
            </a:r>
            <a:endParaRPr lang="ru-RU" sz="5600" b="1" dirty="0" smtClean="0"/>
          </a:p>
          <a:p>
            <a:pPr indent="457200" algn="just"/>
            <a:r>
              <a:rPr lang="ru-RU" sz="5600" b="1" dirty="0" smtClean="0"/>
              <a:t>При </a:t>
            </a:r>
            <a:r>
              <a:rPr lang="ru-RU" sz="5600" b="1" dirty="0" smtClean="0"/>
              <a:t>народженні</a:t>
            </a:r>
            <a:r>
              <a:rPr lang="ru-RU" sz="5600" b="1" dirty="0" smtClean="0"/>
              <a:t> </a:t>
            </a:r>
            <a:r>
              <a:rPr lang="ru-RU" sz="5600" b="1" dirty="0" smtClean="0"/>
              <a:t>дитини</a:t>
            </a:r>
            <a:r>
              <a:rPr lang="ru-RU" sz="5600" b="1" dirty="0" smtClean="0"/>
              <a:t> </a:t>
            </a:r>
            <a:r>
              <a:rPr lang="ru-RU" sz="5600" b="1" dirty="0" smtClean="0"/>
              <a:t>українці</a:t>
            </a:r>
            <a:r>
              <a:rPr lang="ru-RU" sz="5600" b="1" dirty="0" smtClean="0"/>
              <a:t> </a:t>
            </a:r>
            <a:r>
              <a:rPr lang="ru-RU" sz="5600" b="1" dirty="0" smtClean="0"/>
              <a:t>виготовляли</a:t>
            </a:r>
            <a:r>
              <a:rPr lang="ru-RU" sz="5600" b="1" dirty="0" smtClean="0"/>
              <a:t> </a:t>
            </a:r>
            <a:r>
              <a:rPr lang="ru-RU" sz="5600" b="1" dirty="0" smtClean="0"/>
              <a:t>ляльку-немовляти</a:t>
            </a:r>
            <a:r>
              <a:rPr lang="ru-RU" sz="5600" b="1" dirty="0" smtClean="0"/>
              <a:t>. Лялька </a:t>
            </a:r>
            <a:r>
              <a:rPr lang="ru-RU" sz="5600" b="1" dirty="0" smtClean="0"/>
              <a:t>виконана</a:t>
            </a:r>
            <a:r>
              <a:rPr lang="ru-RU" sz="5600" b="1" dirty="0" smtClean="0"/>
              <a:t> у вигляді </a:t>
            </a:r>
            <a:r>
              <a:rPr lang="ru-RU" sz="5600" b="1" dirty="0" smtClean="0"/>
              <a:t>немовляти</a:t>
            </a:r>
            <a:r>
              <a:rPr lang="ru-RU" sz="5600" b="1" dirty="0" smtClean="0"/>
              <a:t> в </a:t>
            </a:r>
            <a:r>
              <a:rPr lang="ru-RU" sz="5600" b="1" dirty="0" smtClean="0"/>
              <a:t>пелюшках</a:t>
            </a:r>
            <a:r>
              <a:rPr lang="ru-RU" sz="5600" b="1" dirty="0" smtClean="0"/>
              <a:t>. </a:t>
            </a:r>
            <a:r>
              <a:rPr lang="ru-RU" sz="5600" b="1" dirty="0" smtClean="0"/>
              <a:t>Її</a:t>
            </a:r>
            <a:r>
              <a:rPr lang="ru-RU" sz="5600" b="1" dirty="0" smtClean="0"/>
              <a:t> клали в </a:t>
            </a:r>
            <a:r>
              <a:rPr lang="ru-RU" sz="5600" b="1" dirty="0" smtClean="0"/>
              <a:t>ліжко</a:t>
            </a:r>
            <a:r>
              <a:rPr lang="ru-RU" sz="5600" b="1" dirty="0" smtClean="0"/>
              <a:t> </a:t>
            </a:r>
            <a:r>
              <a:rPr lang="ru-RU" sz="5600" b="1" dirty="0" smtClean="0"/>
              <a:t>поруч</a:t>
            </a:r>
            <a:r>
              <a:rPr lang="ru-RU" sz="5600" b="1" dirty="0" smtClean="0"/>
              <a:t> </a:t>
            </a:r>
            <a:r>
              <a:rPr lang="ru-RU" sz="5600" b="1" dirty="0" smtClean="0"/>
              <a:t>з</a:t>
            </a:r>
            <a:r>
              <a:rPr lang="ru-RU" sz="5600" b="1" dirty="0" smtClean="0"/>
              <a:t> </a:t>
            </a:r>
            <a:r>
              <a:rPr lang="ru-RU" sz="5600" b="1" dirty="0" smtClean="0"/>
              <a:t>дитиною</a:t>
            </a:r>
            <a:r>
              <a:rPr lang="ru-RU" sz="5600" b="1" dirty="0" smtClean="0"/>
              <a:t> для </a:t>
            </a:r>
            <a:r>
              <a:rPr lang="ru-RU" sz="5600" b="1" dirty="0" smtClean="0"/>
              <a:t>охорони</a:t>
            </a:r>
            <a:r>
              <a:rPr lang="ru-RU" sz="5600" b="1" dirty="0" smtClean="0"/>
              <a:t> </a:t>
            </a:r>
            <a:r>
              <a:rPr lang="ru-RU" sz="5600" b="1" dirty="0" smtClean="0"/>
              <a:t>його</a:t>
            </a:r>
            <a:r>
              <a:rPr lang="ru-RU" sz="5600" b="1" dirty="0" smtClean="0"/>
              <a:t> сну </a:t>
            </a:r>
            <a:r>
              <a:rPr lang="ru-RU" sz="5600" b="1" dirty="0" smtClean="0"/>
              <a:t>і</a:t>
            </a:r>
            <a:r>
              <a:rPr lang="ru-RU" sz="5600" b="1" dirty="0" smtClean="0"/>
              <a:t> </a:t>
            </a:r>
            <a:r>
              <a:rPr lang="ru-RU" sz="5600" b="1" dirty="0" smtClean="0"/>
              <a:t>здоров'я</a:t>
            </a:r>
            <a:r>
              <a:rPr lang="ru-RU" sz="5600" b="1" dirty="0" smtClean="0"/>
              <a:t>.</a:t>
            </a:r>
            <a:endParaRPr lang="ru-RU" sz="5600" b="1" dirty="0" smtClean="0"/>
          </a:p>
          <a:p>
            <a:pPr indent="457200" algn="just"/>
            <a:r>
              <a:rPr lang="ru-RU" sz="5600" b="1" dirty="0" smtClean="0"/>
              <a:t>Баба-берегиня</a:t>
            </a:r>
            <a:r>
              <a:rPr lang="ru-RU" sz="5600" b="1" dirty="0" smtClean="0"/>
              <a:t> </a:t>
            </a:r>
            <a:r>
              <a:rPr lang="ru-RU" sz="5600" b="1" dirty="0" smtClean="0"/>
              <a:t>допомагала</a:t>
            </a:r>
            <a:r>
              <a:rPr lang="ru-RU" sz="5600" b="1" dirty="0" smtClean="0"/>
              <a:t> </a:t>
            </a:r>
            <a:r>
              <a:rPr lang="ru-RU" sz="5600" b="1" dirty="0" smtClean="0"/>
              <a:t>оберігати</a:t>
            </a:r>
            <a:r>
              <a:rPr lang="ru-RU" sz="5600" b="1" dirty="0" smtClean="0"/>
              <a:t> достаток </a:t>
            </a:r>
            <a:r>
              <a:rPr lang="ru-RU" sz="5600" b="1" dirty="0" smtClean="0"/>
              <a:t>сім'ї</a:t>
            </a:r>
            <a:r>
              <a:rPr lang="ru-RU" sz="5600" b="1" dirty="0" smtClean="0"/>
              <a:t>. В середину ляльки </a:t>
            </a:r>
            <a:r>
              <a:rPr lang="ru-RU" sz="5600" b="1" dirty="0" smtClean="0"/>
              <a:t>вкладали</a:t>
            </a:r>
            <a:r>
              <a:rPr lang="ru-RU" sz="5600" b="1" dirty="0" smtClean="0"/>
              <a:t> </a:t>
            </a:r>
            <a:r>
              <a:rPr lang="ru-RU" sz="5600" b="1" dirty="0" smtClean="0"/>
              <a:t>монети</a:t>
            </a:r>
            <a:r>
              <a:rPr lang="ru-RU" sz="5600" b="1" dirty="0" smtClean="0"/>
              <a:t>, зерно, </a:t>
            </a:r>
            <a:r>
              <a:rPr lang="ru-RU" sz="5600" b="1" dirty="0" smtClean="0"/>
              <a:t>вовну</a:t>
            </a:r>
            <a:r>
              <a:rPr lang="ru-RU" sz="5600" b="1" dirty="0" smtClean="0"/>
              <a:t> для </a:t>
            </a:r>
            <a:r>
              <a:rPr lang="ru-RU" sz="5600" b="1" dirty="0" smtClean="0"/>
              <a:t>збереження</a:t>
            </a:r>
            <a:r>
              <a:rPr lang="ru-RU" sz="5600" b="1" dirty="0" smtClean="0"/>
              <a:t> </a:t>
            </a:r>
            <a:r>
              <a:rPr lang="ru-RU" sz="5600" b="1" dirty="0" smtClean="0"/>
              <a:t>домашнього</a:t>
            </a:r>
            <a:r>
              <a:rPr lang="ru-RU" sz="5600" b="1" dirty="0" smtClean="0"/>
              <a:t> тепла </a:t>
            </a:r>
            <a:r>
              <a:rPr lang="ru-RU" sz="5600" b="1" dirty="0" smtClean="0"/>
              <a:t>і</a:t>
            </a:r>
            <a:r>
              <a:rPr lang="ru-RU" sz="5600" b="1" dirty="0" smtClean="0"/>
              <a:t> </a:t>
            </a:r>
            <a:r>
              <a:rPr lang="ru-RU" sz="5600" b="1" dirty="0" smtClean="0"/>
              <a:t>отримання</a:t>
            </a:r>
            <a:r>
              <a:rPr lang="ru-RU" sz="5600" b="1" dirty="0" smtClean="0"/>
              <a:t> </a:t>
            </a:r>
            <a:r>
              <a:rPr lang="ru-RU" sz="5600" b="1" dirty="0" smtClean="0"/>
              <a:t>хорошої</a:t>
            </a:r>
            <a:r>
              <a:rPr lang="ru-RU" sz="5600" b="1" dirty="0" smtClean="0"/>
              <a:t> </a:t>
            </a:r>
            <a:r>
              <a:rPr lang="ru-RU" sz="5600" b="1" dirty="0" smtClean="0"/>
              <a:t>вовни</a:t>
            </a:r>
            <a:r>
              <a:rPr lang="ru-RU" sz="5600" b="1" dirty="0" smtClean="0"/>
              <a:t> від </a:t>
            </a:r>
            <a:r>
              <a:rPr lang="ru-RU" sz="5600" b="1" dirty="0" smtClean="0"/>
              <a:t>овець</a:t>
            </a:r>
            <a:r>
              <a:rPr lang="ru-RU" sz="5600" b="1" dirty="0" smtClean="0"/>
              <a:t> </a:t>
            </a:r>
            <a:r>
              <a:rPr lang="ru-RU" sz="5600" b="1" dirty="0" smtClean="0"/>
              <a:t>і</a:t>
            </a:r>
            <a:r>
              <a:rPr lang="ru-RU" sz="5600" b="1" dirty="0" smtClean="0"/>
              <a:t> грошового достатку</a:t>
            </a:r>
            <a:r>
              <a:rPr lang="ru-RU" sz="5600" b="1" dirty="0" smtClean="0"/>
              <a:t>.</a:t>
            </a:r>
            <a:endParaRPr lang="ru-RU" sz="5600" b="1" dirty="0" smtClean="0"/>
          </a:p>
          <a:p>
            <a:pPr indent="457200" algn="just"/>
            <a:r>
              <a:rPr lang="ru-RU" sz="5600" b="1" dirty="0" smtClean="0"/>
              <a:t>Лялька-наречена</a:t>
            </a:r>
            <a:r>
              <a:rPr lang="ru-RU" sz="5600" b="1" dirty="0" smtClean="0"/>
              <a:t> </a:t>
            </a:r>
            <a:r>
              <a:rPr lang="ru-RU" sz="5600" b="1" dirty="0" smtClean="0"/>
              <a:t>захищала</a:t>
            </a:r>
            <a:r>
              <a:rPr lang="ru-RU" sz="5600" b="1" dirty="0" smtClean="0"/>
              <a:t> </a:t>
            </a:r>
            <a:r>
              <a:rPr lang="ru-RU" sz="5600" b="1" dirty="0" smtClean="0"/>
              <a:t>дівчат</a:t>
            </a:r>
            <a:r>
              <a:rPr lang="ru-RU" sz="5600" b="1" dirty="0" smtClean="0"/>
              <a:t> від </a:t>
            </a:r>
            <a:r>
              <a:rPr lang="ru-RU" sz="5600" b="1" dirty="0" smtClean="0"/>
              <a:t>порчі</a:t>
            </a:r>
            <a:r>
              <a:rPr lang="ru-RU" sz="5600" b="1" dirty="0" smtClean="0"/>
              <a:t> </a:t>
            </a:r>
            <a:r>
              <a:rPr lang="ru-RU" sz="5600" b="1" dirty="0" smtClean="0"/>
              <a:t>і</a:t>
            </a:r>
            <a:r>
              <a:rPr lang="ru-RU" sz="5600" b="1" dirty="0" smtClean="0"/>
              <a:t> </a:t>
            </a:r>
            <a:r>
              <a:rPr lang="ru-RU" sz="5600" b="1" dirty="0" smtClean="0"/>
              <a:t>підтримувала</a:t>
            </a:r>
            <a:r>
              <a:rPr lang="ru-RU" sz="5600" b="1" dirty="0" smtClean="0"/>
              <a:t> </a:t>
            </a:r>
            <a:r>
              <a:rPr lang="ru-RU" sz="5600" b="1" dirty="0" smtClean="0"/>
              <a:t>їх</a:t>
            </a:r>
            <a:r>
              <a:rPr lang="ru-RU" sz="5600" b="1" dirty="0" smtClean="0"/>
              <a:t>. </a:t>
            </a:r>
            <a:r>
              <a:rPr lang="ru-RU" sz="5600" b="1" dirty="0" smtClean="0"/>
              <a:t>Цю</a:t>
            </a:r>
            <a:r>
              <a:rPr lang="ru-RU" sz="5600" b="1" dirty="0" smtClean="0"/>
              <a:t> ляльку </a:t>
            </a:r>
            <a:r>
              <a:rPr lang="ru-RU" sz="5600" b="1" dirty="0" smtClean="0"/>
              <a:t>гарно</a:t>
            </a:r>
            <a:r>
              <a:rPr lang="ru-RU" sz="5600" b="1" dirty="0" smtClean="0"/>
              <a:t> </a:t>
            </a:r>
            <a:r>
              <a:rPr lang="ru-RU" sz="5600" b="1" dirty="0" smtClean="0"/>
              <a:t>одягали</a:t>
            </a:r>
            <a:r>
              <a:rPr lang="ru-RU" sz="5600" b="1" dirty="0" smtClean="0"/>
              <a:t> </a:t>
            </a:r>
            <a:r>
              <a:rPr lang="ru-RU" sz="5600" b="1" dirty="0" smtClean="0"/>
              <a:t>і</a:t>
            </a:r>
            <a:r>
              <a:rPr lang="ru-RU" sz="5600" b="1" dirty="0" smtClean="0"/>
              <a:t> </a:t>
            </a:r>
            <a:r>
              <a:rPr lang="ru-RU" sz="5600" b="1" dirty="0" smtClean="0"/>
              <a:t>прикрашали</a:t>
            </a:r>
            <a:r>
              <a:rPr lang="ru-RU" sz="5600" b="1" dirty="0" smtClean="0"/>
              <a:t>, так як вона </a:t>
            </a:r>
            <a:r>
              <a:rPr lang="ru-RU" sz="5600" b="1" dirty="0" smtClean="0"/>
              <a:t>символізувала</a:t>
            </a:r>
            <a:r>
              <a:rPr lang="ru-RU" sz="5600" b="1" dirty="0" smtClean="0"/>
              <a:t> </a:t>
            </a:r>
            <a:r>
              <a:rPr lang="ru-RU" sz="5600" b="1" dirty="0" smtClean="0"/>
              <a:t>придане</a:t>
            </a:r>
            <a:r>
              <a:rPr lang="ru-RU" sz="5600" b="1" dirty="0" smtClean="0"/>
              <a:t> </a:t>
            </a:r>
            <a:r>
              <a:rPr lang="ru-RU" sz="5600" b="1" dirty="0" smtClean="0"/>
              <a:t>нареченої</a:t>
            </a:r>
            <a:r>
              <a:rPr lang="ru-RU" sz="5600" b="1" dirty="0" smtClean="0"/>
              <a:t> </a:t>
            </a:r>
            <a:r>
              <a:rPr lang="ru-RU" sz="5600" b="1" dirty="0" smtClean="0"/>
              <a:t>і</a:t>
            </a:r>
            <a:r>
              <a:rPr lang="ru-RU" sz="5600" b="1" dirty="0" smtClean="0"/>
              <a:t> </a:t>
            </a:r>
            <a:r>
              <a:rPr lang="ru-RU" sz="5600" b="1" dirty="0" smtClean="0"/>
              <a:t>привертала</a:t>
            </a:r>
            <a:r>
              <a:rPr lang="ru-RU" sz="5600" b="1" dirty="0" smtClean="0"/>
              <a:t> </a:t>
            </a:r>
            <a:r>
              <a:rPr lang="ru-RU" sz="5600" b="1" dirty="0" smtClean="0"/>
              <a:t>багатого</a:t>
            </a:r>
            <a:r>
              <a:rPr lang="ru-RU" sz="5600" b="1" dirty="0" smtClean="0"/>
              <a:t> </a:t>
            </a:r>
            <a:r>
              <a:rPr lang="ru-RU" sz="5600" b="1" dirty="0" smtClean="0"/>
              <a:t>нареченого</a:t>
            </a:r>
            <a:r>
              <a:rPr lang="ru-RU" sz="5600" b="1" dirty="0" smtClean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7265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Лялька-мотанка як лялька, </a:t>
            </a:r>
            <a:r>
              <a:rPr lang="ru-RU" sz="2000" dirty="0" smtClean="0"/>
              <a:t>оберіг</a:t>
            </a:r>
            <a:r>
              <a:rPr lang="ru-RU" sz="2000" dirty="0" smtClean="0"/>
              <a:t>, </a:t>
            </a:r>
            <a:r>
              <a:rPr lang="ru-RU" sz="2000" dirty="0" smtClean="0"/>
              <a:t>подарунок</a:t>
            </a:r>
            <a:endParaRPr lang="en-US" sz="20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178808" y="908720"/>
            <a:ext cx="3520440" cy="5217443"/>
          </a:xfrm>
        </p:spPr>
        <p:txBody>
          <a:bodyPr>
            <a:normAutofit fontScale="70000" lnSpcReduction="20000"/>
          </a:bodyPr>
          <a:lstStyle/>
          <a:p>
            <a:pPr indent="457200" algn="just"/>
            <a:r>
              <a:rPr lang="ru-RU" b="1" dirty="0" smtClean="0"/>
              <a:t>Лялька повинна бути </a:t>
            </a:r>
            <a:r>
              <a:rPr lang="ru-RU" b="1" dirty="0" smtClean="0"/>
              <a:t>одягнена</a:t>
            </a:r>
            <a:r>
              <a:rPr lang="ru-RU" b="1" dirty="0" smtClean="0"/>
              <a:t> у </a:t>
            </a:r>
            <a:r>
              <a:rPr lang="ru-RU" b="1" dirty="0" smtClean="0"/>
              <a:t>світлу</a:t>
            </a:r>
            <a:r>
              <a:rPr lang="ru-RU" b="1" dirty="0" smtClean="0"/>
              <a:t> </a:t>
            </a:r>
            <a:r>
              <a:rPr lang="ru-RU" b="1" dirty="0" smtClean="0"/>
              <a:t>вишиту</a:t>
            </a:r>
            <a:r>
              <a:rPr lang="ru-RU" b="1" dirty="0" smtClean="0"/>
              <a:t> </a:t>
            </a:r>
            <a:r>
              <a:rPr lang="ru-RU" b="1" dirty="0" smtClean="0"/>
              <a:t>сорочечку</a:t>
            </a:r>
            <a:r>
              <a:rPr lang="ru-RU" b="1" dirty="0" smtClean="0"/>
              <a:t>, </a:t>
            </a:r>
            <a:r>
              <a:rPr lang="ru-RU" b="1" dirty="0" smtClean="0"/>
              <a:t>під'юпник</a:t>
            </a:r>
            <a:r>
              <a:rPr lang="ru-RU" b="1" dirty="0" smtClean="0"/>
              <a:t> </a:t>
            </a:r>
            <a:r>
              <a:rPr lang="ru-RU" b="1" dirty="0" smtClean="0"/>
              <a:t>і</a:t>
            </a:r>
            <a:r>
              <a:rPr lang="ru-RU" b="1" dirty="0" smtClean="0"/>
              <a:t> запаску. </a:t>
            </a:r>
            <a:r>
              <a:rPr lang="ru-RU" b="1" dirty="0" smtClean="0"/>
              <a:t>Всі</a:t>
            </a:r>
            <a:r>
              <a:rPr lang="ru-RU" b="1" dirty="0" smtClean="0"/>
              <a:t> </a:t>
            </a:r>
            <a:r>
              <a:rPr lang="ru-RU" b="1" dirty="0" smtClean="0"/>
              <a:t>елементи</a:t>
            </a:r>
            <a:r>
              <a:rPr lang="ru-RU" b="1" dirty="0" smtClean="0"/>
              <a:t> </a:t>
            </a:r>
            <a:r>
              <a:rPr lang="ru-RU" b="1" dirty="0" smtClean="0"/>
              <a:t>одягу</a:t>
            </a:r>
            <a:r>
              <a:rPr lang="ru-RU" b="1" dirty="0" smtClean="0"/>
              <a:t> є оберегами: </a:t>
            </a:r>
            <a:r>
              <a:rPr lang="ru-RU" b="1" dirty="0" smtClean="0"/>
              <a:t>спідниця</a:t>
            </a:r>
            <a:r>
              <a:rPr lang="ru-RU" b="1" dirty="0" smtClean="0"/>
              <a:t> </a:t>
            </a:r>
            <a:r>
              <a:rPr lang="ru-RU" b="1" dirty="0" smtClean="0"/>
              <a:t>символізує</a:t>
            </a:r>
            <a:r>
              <a:rPr lang="ru-RU" b="1" dirty="0" smtClean="0"/>
              <a:t> землю, сорочка </a:t>
            </a:r>
            <a:r>
              <a:rPr lang="ru-RU" b="1" dirty="0" smtClean="0"/>
              <a:t>позначає</a:t>
            </a:r>
            <a:r>
              <a:rPr lang="ru-RU" b="1" dirty="0" smtClean="0"/>
              <a:t> три </a:t>
            </a:r>
            <a:r>
              <a:rPr lang="ru-RU" b="1" dirty="0" smtClean="0"/>
              <a:t>часи</a:t>
            </a:r>
            <a:r>
              <a:rPr lang="ru-RU" b="1" dirty="0" smtClean="0"/>
              <a:t> - </a:t>
            </a:r>
            <a:r>
              <a:rPr lang="ru-RU" b="1" dirty="0" smtClean="0"/>
              <a:t>минулий</a:t>
            </a:r>
            <a:r>
              <a:rPr lang="ru-RU" b="1" dirty="0" smtClean="0"/>
              <a:t>, </a:t>
            </a:r>
            <a:r>
              <a:rPr lang="ru-RU" b="1" dirty="0" smtClean="0"/>
              <a:t>теперішній</a:t>
            </a:r>
            <a:r>
              <a:rPr lang="ru-RU" b="1" dirty="0" smtClean="0"/>
              <a:t> </a:t>
            </a:r>
            <a:r>
              <a:rPr lang="ru-RU" b="1" dirty="0" smtClean="0"/>
              <a:t>і</a:t>
            </a:r>
            <a:r>
              <a:rPr lang="ru-RU" b="1" dirty="0" smtClean="0"/>
              <a:t> </a:t>
            </a:r>
            <a:r>
              <a:rPr lang="ru-RU" b="1" dirty="0" smtClean="0"/>
              <a:t>майбутній</a:t>
            </a:r>
            <a:r>
              <a:rPr lang="ru-RU" b="1" dirty="0" smtClean="0"/>
              <a:t>; </a:t>
            </a:r>
            <a:r>
              <a:rPr lang="ru-RU" b="1" dirty="0" smtClean="0"/>
              <a:t>обов'язковими</a:t>
            </a:r>
            <a:r>
              <a:rPr lang="ru-RU" b="1" dirty="0" smtClean="0"/>
              <a:t> атрибутами є </a:t>
            </a:r>
            <a:r>
              <a:rPr lang="ru-RU" b="1" dirty="0" smtClean="0"/>
              <a:t>вишиванка</a:t>
            </a:r>
            <a:r>
              <a:rPr lang="ru-RU" b="1" dirty="0" smtClean="0"/>
              <a:t> та </a:t>
            </a:r>
            <a:r>
              <a:rPr lang="ru-RU" b="1" dirty="0" smtClean="0"/>
              <a:t>намисто</a:t>
            </a:r>
            <a:r>
              <a:rPr lang="ru-RU" b="1" dirty="0" smtClean="0"/>
              <a:t>, </a:t>
            </a:r>
            <a:r>
              <a:rPr lang="ru-RU" b="1" dirty="0" smtClean="0"/>
              <a:t>які</a:t>
            </a:r>
            <a:r>
              <a:rPr lang="ru-RU" b="1" dirty="0" smtClean="0"/>
              <a:t> </a:t>
            </a:r>
            <a:r>
              <a:rPr lang="ru-RU" b="1" dirty="0" smtClean="0"/>
              <a:t>уособлюють</a:t>
            </a:r>
            <a:r>
              <a:rPr lang="ru-RU" b="1" dirty="0" smtClean="0"/>
              <a:t> достаток. </a:t>
            </a:r>
            <a:r>
              <a:rPr lang="ru-RU" b="1" dirty="0" smtClean="0"/>
              <a:t>Також</a:t>
            </a:r>
            <a:r>
              <a:rPr lang="ru-RU" b="1" dirty="0" smtClean="0"/>
              <a:t> повинен бути </a:t>
            </a:r>
            <a:r>
              <a:rPr lang="ru-RU" b="1" dirty="0" smtClean="0"/>
              <a:t>головний</a:t>
            </a:r>
            <a:r>
              <a:rPr lang="ru-RU" b="1" dirty="0" smtClean="0"/>
              <a:t> </a:t>
            </a:r>
            <a:r>
              <a:rPr lang="ru-RU" b="1" dirty="0" smtClean="0"/>
              <a:t>убір</a:t>
            </a:r>
            <a:r>
              <a:rPr lang="ru-RU" b="1" dirty="0" smtClean="0"/>
              <a:t> - </a:t>
            </a:r>
            <a:r>
              <a:rPr lang="ru-RU" b="1" dirty="0" smtClean="0"/>
              <a:t>очіпок</a:t>
            </a:r>
            <a:r>
              <a:rPr lang="ru-RU" b="1" dirty="0" smtClean="0"/>
              <a:t>, </a:t>
            </a:r>
            <a:r>
              <a:rPr lang="ru-RU" b="1" dirty="0" smtClean="0"/>
              <a:t>стрічка</a:t>
            </a:r>
            <a:r>
              <a:rPr lang="ru-RU" b="1" dirty="0" smtClean="0"/>
              <a:t> </a:t>
            </a:r>
            <a:r>
              <a:rPr lang="ru-RU" b="1" dirty="0" smtClean="0"/>
              <a:t>чи</a:t>
            </a:r>
            <a:r>
              <a:rPr lang="ru-RU" b="1" dirty="0" smtClean="0"/>
              <a:t> </a:t>
            </a:r>
            <a:r>
              <a:rPr lang="ru-RU" b="1" dirty="0" smtClean="0"/>
              <a:t>хустка</a:t>
            </a:r>
            <a:r>
              <a:rPr lang="ru-RU" b="1" dirty="0" smtClean="0"/>
              <a:t> - </a:t>
            </a:r>
            <a:r>
              <a:rPr lang="ru-RU" b="1" dirty="0" smtClean="0"/>
              <a:t>що</a:t>
            </a:r>
            <a:r>
              <a:rPr lang="ru-RU" b="1" dirty="0" smtClean="0"/>
              <a:t> </a:t>
            </a:r>
            <a:r>
              <a:rPr lang="ru-RU" b="1" dirty="0" smtClean="0"/>
              <a:t>символізує</a:t>
            </a:r>
            <a:r>
              <a:rPr lang="ru-RU" b="1" dirty="0" smtClean="0"/>
              <a:t> </a:t>
            </a:r>
            <a:r>
              <a:rPr lang="ru-RU" b="1" dirty="0" smtClean="0"/>
              <a:t>зв'язок</a:t>
            </a:r>
            <a:r>
              <a:rPr lang="ru-RU" b="1" dirty="0" smtClean="0"/>
              <a:t> </a:t>
            </a:r>
            <a:r>
              <a:rPr lang="ru-RU" b="1" dirty="0" smtClean="0"/>
              <a:t>з</a:t>
            </a:r>
            <a:r>
              <a:rPr lang="ru-RU" b="1" dirty="0" smtClean="0"/>
              <a:t> небом.</a:t>
            </a:r>
          </a:p>
          <a:p>
            <a:endParaRPr lang="en-US" dirty="0"/>
          </a:p>
        </p:txBody>
      </p:sp>
      <p:pic>
        <p:nvPicPr>
          <p:cNvPr id="12" name="Содержимое 11" descr="thumb_motanka Yaroslav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4104456" cy="410445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Autofit/>
          </a:bodyPr>
          <a:lstStyle/>
          <a:p>
            <a:r>
              <a:rPr lang="uk-UA" sz="4000" dirty="0" smtClean="0"/>
              <a:t>З історії питання</a:t>
            </a:r>
            <a:endParaRPr lang="en-US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898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/>
              <a:t>Повертаючись</a:t>
            </a:r>
            <a:r>
              <a:rPr lang="ru-RU" b="1" dirty="0" smtClean="0"/>
              <a:t> до </a:t>
            </a:r>
            <a:r>
              <a:rPr lang="ru-RU" b="1" dirty="0" smtClean="0"/>
              <a:t>власних</a:t>
            </a:r>
            <a:r>
              <a:rPr lang="ru-RU" b="1" dirty="0" smtClean="0"/>
              <a:t> </a:t>
            </a:r>
            <a:r>
              <a:rPr lang="ru-RU" b="1" dirty="0" smtClean="0"/>
              <a:t>коренів</a:t>
            </a:r>
            <a:r>
              <a:rPr lang="ru-RU" b="1" dirty="0" smtClean="0"/>
              <a:t> , </a:t>
            </a:r>
            <a:r>
              <a:rPr lang="ru-RU" b="1" dirty="0" smtClean="0"/>
              <a:t>які</a:t>
            </a:r>
            <a:r>
              <a:rPr lang="ru-RU" b="1" dirty="0" smtClean="0"/>
              <a:t> </a:t>
            </a:r>
            <a:r>
              <a:rPr lang="ru-RU" b="1" dirty="0" smtClean="0"/>
              <a:t>здійснювалися</a:t>
            </a:r>
            <a:r>
              <a:rPr lang="ru-RU" b="1" dirty="0" smtClean="0"/>
              <a:t> за </a:t>
            </a:r>
            <a:r>
              <a:rPr lang="ru-RU" b="1" dirty="0" smtClean="0"/>
              <a:t>прадавніх</a:t>
            </a:r>
            <a:r>
              <a:rPr lang="ru-RU" b="1" dirty="0" smtClean="0"/>
              <a:t> </a:t>
            </a:r>
            <a:r>
              <a:rPr lang="ru-RU" b="1" dirty="0" smtClean="0"/>
              <a:t>часів</a:t>
            </a:r>
            <a:r>
              <a:rPr lang="ru-RU" b="1" dirty="0" smtClean="0"/>
              <a:t> нашими предками, </a:t>
            </a:r>
            <a:r>
              <a:rPr lang="ru-RU" b="1" dirty="0" smtClean="0"/>
              <a:t>відтворюючи</a:t>
            </a:r>
            <a:r>
              <a:rPr lang="ru-RU" b="1" dirty="0" smtClean="0"/>
              <a:t> </a:t>
            </a:r>
            <a:r>
              <a:rPr lang="ru-RU" b="1" dirty="0" smtClean="0"/>
              <a:t>Ляльку-мотанку</a:t>
            </a:r>
            <a:r>
              <a:rPr lang="ru-RU" b="1" dirty="0" smtClean="0"/>
              <a:t>, </a:t>
            </a:r>
            <a:r>
              <a:rPr lang="ru-RU" b="1" dirty="0" smtClean="0"/>
              <a:t>можна</a:t>
            </a:r>
            <a:r>
              <a:rPr lang="ru-RU" b="1" dirty="0" smtClean="0"/>
              <a:t> </a:t>
            </a:r>
            <a:r>
              <a:rPr lang="ru-RU" b="1" dirty="0" smtClean="0"/>
              <a:t>поринути</a:t>
            </a:r>
            <a:r>
              <a:rPr lang="ru-RU" b="1" dirty="0" smtClean="0"/>
              <a:t> у </a:t>
            </a:r>
            <a:r>
              <a:rPr lang="ru-RU" b="1" dirty="0" smtClean="0"/>
              <a:t>цікаву</a:t>
            </a:r>
            <a:r>
              <a:rPr lang="ru-RU" b="1" dirty="0" smtClean="0"/>
              <a:t> </a:t>
            </a:r>
            <a:r>
              <a:rPr lang="ru-RU" b="1" dirty="0" smtClean="0"/>
              <a:t>подорож</a:t>
            </a:r>
            <a:r>
              <a:rPr lang="ru-RU" b="1" dirty="0" smtClean="0"/>
              <a:t> </a:t>
            </a:r>
            <a:r>
              <a:rPr lang="ru-RU" b="1" dirty="0" smtClean="0"/>
              <a:t>минулого</a:t>
            </a:r>
            <a:r>
              <a:rPr lang="ru-RU" b="1" dirty="0" smtClean="0"/>
              <a:t> </a:t>
            </a:r>
            <a:r>
              <a:rPr lang="ru-RU" b="1" dirty="0" smtClean="0"/>
              <a:t>українського</a:t>
            </a:r>
            <a:r>
              <a:rPr lang="ru-RU" b="1" dirty="0" smtClean="0"/>
              <a:t> народу.</a:t>
            </a:r>
          </a:p>
          <a:p>
            <a:pPr algn="just">
              <a:buNone/>
            </a:pPr>
            <a:r>
              <a:rPr lang="ru-RU" b="1" dirty="0" smtClean="0"/>
              <a:t> </a:t>
            </a:r>
          </a:p>
          <a:p>
            <a:pPr algn="just"/>
            <a:r>
              <a:rPr lang="ru-RU" b="1" dirty="0" smtClean="0"/>
              <a:t>Найдавніші</a:t>
            </a:r>
            <a:r>
              <a:rPr lang="ru-RU" b="1" dirty="0" smtClean="0"/>
              <a:t> </a:t>
            </a:r>
            <a:r>
              <a:rPr lang="ru-RU" b="1" dirty="0" smtClean="0"/>
              <a:t>прототипи</a:t>
            </a:r>
            <a:r>
              <a:rPr lang="ru-RU" b="1" dirty="0" smtClean="0"/>
              <a:t> </a:t>
            </a:r>
            <a:r>
              <a:rPr lang="ru-RU" b="1" dirty="0" smtClean="0"/>
              <a:t>іграшок</a:t>
            </a:r>
            <a:r>
              <a:rPr lang="ru-RU" b="1" dirty="0" smtClean="0"/>
              <a:t> </a:t>
            </a:r>
            <a:r>
              <a:rPr lang="ru-RU" b="1" dirty="0" smtClean="0"/>
              <a:t>знайдено</a:t>
            </a:r>
            <a:r>
              <a:rPr lang="ru-RU" b="1" dirty="0" smtClean="0"/>
              <a:t> в </a:t>
            </a:r>
            <a:r>
              <a:rPr lang="ru-RU" b="1" dirty="0" smtClean="0"/>
              <a:t>Україні</a:t>
            </a:r>
            <a:r>
              <a:rPr lang="ru-RU" b="1" dirty="0" smtClean="0"/>
              <a:t> </a:t>
            </a:r>
            <a:r>
              <a:rPr lang="ru-RU" b="1" dirty="0" smtClean="0"/>
              <a:t>під</a:t>
            </a:r>
            <a:r>
              <a:rPr lang="ru-RU" b="1" dirty="0" smtClean="0"/>
              <a:t> час </a:t>
            </a:r>
            <a:r>
              <a:rPr lang="ru-RU" b="1" dirty="0" smtClean="0"/>
              <a:t>археологічних</a:t>
            </a:r>
            <a:r>
              <a:rPr lang="ru-RU" b="1" dirty="0" smtClean="0"/>
              <a:t> </a:t>
            </a:r>
            <a:r>
              <a:rPr lang="ru-RU" b="1" dirty="0" smtClean="0"/>
              <a:t>розкопок</a:t>
            </a:r>
            <a:r>
              <a:rPr lang="ru-RU" b="1" dirty="0" smtClean="0"/>
              <a:t> </a:t>
            </a:r>
            <a:r>
              <a:rPr lang="ru-RU" b="1" dirty="0" smtClean="0"/>
              <a:t>поблизу</a:t>
            </a:r>
            <a:r>
              <a:rPr lang="ru-RU" b="1" dirty="0" smtClean="0"/>
              <a:t> м. </a:t>
            </a:r>
            <a:r>
              <a:rPr lang="ru-RU" b="1" dirty="0" smtClean="0"/>
              <a:t>Мізина</a:t>
            </a:r>
            <a:r>
              <a:rPr lang="ru-RU" b="1" dirty="0" smtClean="0"/>
              <a:t> на </a:t>
            </a:r>
            <a:r>
              <a:rPr lang="ru-RU" b="1" dirty="0" smtClean="0"/>
              <a:t>Чернігівщині</a:t>
            </a:r>
            <a:r>
              <a:rPr lang="ru-RU" b="1" dirty="0" smtClean="0"/>
              <a:t>. </a:t>
            </a:r>
            <a:r>
              <a:rPr lang="ru-RU" b="1" dirty="0" smtClean="0"/>
              <a:t>Палеологічні</a:t>
            </a:r>
            <a:r>
              <a:rPr lang="ru-RU" b="1" dirty="0" smtClean="0"/>
              <a:t> скульптурки </a:t>
            </a:r>
            <a:r>
              <a:rPr lang="ru-RU" b="1" dirty="0" smtClean="0"/>
              <a:t>жінок</a:t>
            </a:r>
            <a:r>
              <a:rPr lang="ru-RU" b="1" dirty="0" smtClean="0"/>
              <a:t>, </a:t>
            </a:r>
            <a:r>
              <a:rPr lang="ru-RU" b="1" dirty="0" smtClean="0"/>
              <a:t>тварин</a:t>
            </a:r>
            <a:r>
              <a:rPr lang="ru-RU" b="1" dirty="0" smtClean="0"/>
              <a:t>, </a:t>
            </a:r>
            <a:r>
              <a:rPr lang="ru-RU" b="1" dirty="0" smtClean="0"/>
              <a:t>птахів</a:t>
            </a:r>
            <a:r>
              <a:rPr lang="ru-RU" b="1" dirty="0" smtClean="0"/>
              <a:t>, </a:t>
            </a:r>
            <a:r>
              <a:rPr lang="ru-RU" b="1" dirty="0" smtClean="0"/>
              <a:t>вирізані</a:t>
            </a:r>
            <a:r>
              <a:rPr lang="ru-RU" b="1" dirty="0" smtClean="0"/>
              <a:t> із бивня мамонта </a:t>
            </a:r>
            <a:r>
              <a:rPr lang="ru-RU" b="1" dirty="0" smtClean="0"/>
              <a:t>і</a:t>
            </a:r>
            <a:r>
              <a:rPr lang="ru-RU" b="1" dirty="0" smtClean="0"/>
              <a:t> </a:t>
            </a:r>
            <a:r>
              <a:rPr lang="ru-RU" b="1" dirty="0" smtClean="0"/>
              <a:t>оздоблені</a:t>
            </a:r>
            <a:r>
              <a:rPr lang="ru-RU" b="1" dirty="0" smtClean="0"/>
              <a:t> </a:t>
            </a:r>
            <a:r>
              <a:rPr lang="ru-RU" b="1" dirty="0" smtClean="0"/>
              <a:t>геометричним</a:t>
            </a:r>
            <a:r>
              <a:rPr lang="ru-RU" b="1" dirty="0" smtClean="0"/>
              <a:t> орнаментом, </a:t>
            </a:r>
            <a:r>
              <a:rPr lang="ru-RU" b="1" dirty="0" smtClean="0"/>
              <a:t>вчені</a:t>
            </a:r>
            <a:r>
              <a:rPr lang="ru-RU" b="1" dirty="0" smtClean="0"/>
              <a:t> </a:t>
            </a:r>
            <a:r>
              <a:rPr lang="ru-RU" b="1" dirty="0" smtClean="0"/>
              <a:t>відносять</a:t>
            </a:r>
            <a:r>
              <a:rPr lang="ru-RU" b="1" dirty="0" smtClean="0"/>
              <a:t> до </a:t>
            </a:r>
            <a:r>
              <a:rPr lang="ru-RU" b="1" dirty="0" smtClean="0"/>
              <a:t>періоду</a:t>
            </a:r>
            <a:r>
              <a:rPr lang="ru-RU" b="1" dirty="0" smtClean="0"/>
              <a:t>, </a:t>
            </a:r>
            <a:r>
              <a:rPr lang="ru-RU" b="1" dirty="0" smtClean="0"/>
              <a:t>що</a:t>
            </a:r>
            <a:r>
              <a:rPr lang="ru-RU" b="1" dirty="0" smtClean="0"/>
              <a:t> </a:t>
            </a:r>
            <a:r>
              <a:rPr lang="ru-RU" b="1" dirty="0" smtClean="0"/>
              <a:t>існував</a:t>
            </a:r>
            <a:r>
              <a:rPr lang="ru-RU" b="1" dirty="0" smtClean="0"/>
              <a:t> </a:t>
            </a:r>
            <a:r>
              <a:rPr lang="ru-RU" b="1" dirty="0" smtClean="0"/>
              <a:t>понад</a:t>
            </a:r>
            <a:r>
              <a:rPr lang="ru-RU" b="1" dirty="0" smtClean="0"/>
              <a:t> 20 </a:t>
            </a:r>
            <a:r>
              <a:rPr lang="ru-RU" b="1" dirty="0" smtClean="0"/>
              <a:t>тис.р.тому</a:t>
            </a:r>
            <a:r>
              <a:rPr lang="ru-RU" b="1" dirty="0" smtClean="0"/>
              <a:t>.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Ляльки </a:t>
            </a:r>
            <a:r>
              <a:rPr lang="ru-RU" b="1" dirty="0" smtClean="0"/>
              <a:t>були</a:t>
            </a:r>
            <a:r>
              <a:rPr lang="ru-RU" b="1" dirty="0" smtClean="0"/>
              <a:t> </a:t>
            </a:r>
            <a:r>
              <a:rPr lang="ru-RU" b="1" dirty="0" smtClean="0"/>
              <a:t>знайдені</a:t>
            </a:r>
            <a:r>
              <a:rPr lang="ru-RU" b="1" dirty="0" smtClean="0"/>
              <a:t> в </a:t>
            </a:r>
            <a:r>
              <a:rPr lang="ru-RU" b="1" dirty="0" smtClean="0"/>
              <a:t>різних</a:t>
            </a:r>
            <a:r>
              <a:rPr lang="ru-RU" b="1" dirty="0" smtClean="0"/>
              <a:t> </a:t>
            </a:r>
            <a:r>
              <a:rPr lang="ru-RU" b="1" dirty="0" smtClean="0"/>
              <a:t>куточках</a:t>
            </a:r>
            <a:r>
              <a:rPr lang="ru-RU" b="1" dirty="0" smtClean="0"/>
              <a:t> </a:t>
            </a:r>
            <a:r>
              <a:rPr lang="ru-RU" b="1" dirty="0" smtClean="0"/>
              <a:t>планети</a:t>
            </a:r>
            <a:r>
              <a:rPr lang="ru-RU" b="1" dirty="0" smtClean="0"/>
              <a:t>: </a:t>
            </a:r>
            <a:r>
              <a:rPr lang="ru-RU" b="1" dirty="0" smtClean="0"/>
              <a:t>такі</a:t>
            </a:r>
            <a:r>
              <a:rPr lang="ru-RU" b="1" dirty="0" smtClean="0"/>
              <a:t> </a:t>
            </a:r>
            <a:r>
              <a:rPr lang="ru-RU" b="1" dirty="0" smtClean="0"/>
              <a:t>пам’ятки</a:t>
            </a:r>
            <a:r>
              <a:rPr lang="ru-RU" b="1" dirty="0" smtClean="0"/>
              <a:t> є в </a:t>
            </a:r>
            <a:r>
              <a:rPr lang="ru-RU" b="1" dirty="0" smtClean="0"/>
              <a:t>американській</a:t>
            </a:r>
            <a:r>
              <a:rPr lang="ru-RU" b="1" dirty="0" smtClean="0"/>
              <a:t>, </a:t>
            </a:r>
            <a:r>
              <a:rPr lang="ru-RU" b="1" dirty="0" smtClean="0"/>
              <a:t>африканській</a:t>
            </a:r>
            <a:r>
              <a:rPr lang="ru-RU" b="1" dirty="0" smtClean="0"/>
              <a:t> культурах в </a:t>
            </a:r>
            <a:r>
              <a:rPr lang="ru-RU" b="1" dirty="0" smtClean="0"/>
              <a:t>похованнях</a:t>
            </a:r>
            <a:r>
              <a:rPr lang="ru-RU" b="1" dirty="0" smtClean="0"/>
              <a:t> </a:t>
            </a:r>
            <a:r>
              <a:rPr lang="ru-RU" b="1" dirty="0" smtClean="0"/>
              <a:t>народів</a:t>
            </a:r>
            <a:r>
              <a:rPr lang="ru-RU" b="1" dirty="0" smtClean="0"/>
              <a:t> Кавказу. Вони </a:t>
            </a:r>
            <a:r>
              <a:rPr lang="ru-RU" b="1" dirty="0" smtClean="0"/>
              <a:t>відображали</a:t>
            </a:r>
            <a:r>
              <a:rPr lang="ru-RU" b="1" dirty="0" smtClean="0"/>
              <a:t> </a:t>
            </a:r>
            <a:r>
              <a:rPr lang="ru-RU" b="1" dirty="0" smtClean="0"/>
              <a:t>світ</a:t>
            </a:r>
            <a:r>
              <a:rPr lang="ru-RU" b="1" dirty="0" smtClean="0"/>
              <a:t> того народу до </a:t>
            </a:r>
            <a:r>
              <a:rPr lang="ru-RU" b="1" dirty="0" smtClean="0"/>
              <a:t>якого</a:t>
            </a:r>
            <a:r>
              <a:rPr lang="ru-RU" b="1" dirty="0" smtClean="0"/>
              <a:t> належали. </a:t>
            </a:r>
            <a:r>
              <a:rPr lang="ru-RU" b="1" dirty="0" smtClean="0"/>
              <a:t>Змінюється</a:t>
            </a:r>
            <a:r>
              <a:rPr lang="ru-RU" b="1" dirty="0" smtClean="0"/>
              <a:t> </a:t>
            </a:r>
            <a:r>
              <a:rPr lang="ru-RU" b="1" dirty="0" smtClean="0"/>
              <a:t>також</a:t>
            </a:r>
            <a:r>
              <a:rPr lang="ru-RU" b="1" dirty="0" smtClean="0"/>
              <a:t> </a:t>
            </a:r>
            <a:r>
              <a:rPr lang="ru-RU" b="1" dirty="0" smtClean="0"/>
              <a:t>матеріал</a:t>
            </a:r>
            <a:r>
              <a:rPr lang="ru-RU" b="1" dirty="0" smtClean="0"/>
              <a:t>. </a:t>
            </a:r>
            <a:r>
              <a:rPr lang="ru-RU" b="1" dirty="0" smtClean="0"/>
              <a:t>Скажімо</a:t>
            </a:r>
            <a:r>
              <a:rPr lang="ru-RU" b="1" dirty="0" smtClean="0"/>
              <a:t>, </a:t>
            </a:r>
            <a:r>
              <a:rPr lang="ru-RU" b="1" dirty="0" smtClean="0"/>
              <a:t>африканська</a:t>
            </a:r>
            <a:r>
              <a:rPr lang="ru-RU" b="1" dirty="0" smtClean="0"/>
              <a:t> лялька є </a:t>
            </a:r>
            <a:r>
              <a:rPr lang="ru-RU" b="1" dirty="0" smtClean="0"/>
              <a:t>кам’яною</a:t>
            </a:r>
            <a:r>
              <a:rPr lang="ru-RU" b="1" dirty="0" smtClean="0"/>
              <a:t>, ляльки </a:t>
            </a:r>
            <a:r>
              <a:rPr lang="ru-RU" b="1" dirty="0" smtClean="0"/>
              <a:t>Давнього</a:t>
            </a:r>
            <a:r>
              <a:rPr lang="ru-RU" b="1" dirty="0" smtClean="0"/>
              <a:t> </a:t>
            </a:r>
            <a:r>
              <a:rPr lang="ru-RU" b="1" dirty="0" smtClean="0"/>
              <a:t>Єгипту</a:t>
            </a:r>
            <a:r>
              <a:rPr lang="ru-RU" b="1" dirty="0" smtClean="0"/>
              <a:t> </a:t>
            </a:r>
            <a:r>
              <a:rPr lang="ru-RU" b="1" dirty="0" smtClean="0"/>
              <a:t>зроблені</a:t>
            </a:r>
            <a:r>
              <a:rPr lang="ru-RU" b="1" dirty="0" smtClean="0"/>
              <a:t> </a:t>
            </a:r>
            <a:r>
              <a:rPr lang="ru-RU" b="1" dirty="0" smtClean="0"/>
              <a:t>з</a:t>
            </a:r>
            <a:r>
              <a:rPr lang="ru-RU" b="1" dirty="0" smtClean="0"/>
              <a:t> дерева. </a:t>
            </a:r>
            <a:r>
              <a:rPr lang="ru-RU" b="1" dirty="0" smtClean="0"/>
              <a:t>Українська</a:t>
            </a:r>
            <a:r>
              <a:rPr lang="ru-RU" b="1" dirty="0" smtClean="0"/>
              <a:t> ж лялька- </a:t>
            </a:r>
            <a:r>
              <a:rPr lang="ru-RU" b="1" dirty="0" smtClean="0"/>
              <a:t>мотанка</a:t>
            </a:r>
            <a:r>
              <a:rPr lang="ru-RU" b="1" dirty="0" smtClean="0"/>
              <a:t> </a:t>
            </a:r>
            <a:r>
              <a:rPr lang="ru-RU" b="1" dirty="0" smtClean="0"/>
              <a:t>була</a:t>
            </a:r>
            <a:r>
              <a:rPr lang="ru-RU" b="1" dirty="0" smtClean="0"/>
              <a:t> не просто </a:t>
            </a:r>
            <a:r>
              <a:rPr lang="ru-RU" b="1" dirty="0" smtClean="0"/>
              <a:t>іграшкою</a:t>
            </a:r>
            <a:r>
              <a:rPr lang="ru-RU" b="1" dirty="0" smtClean="0"/>
              <a:t>, а </a:t>
            </a:r>
            <a:r>
              <a:rPr lang="ru-RU" b="1" dirty="0" smtClean="0"/>
              <a:t>й</a:t>
            </a:r>
            <a:r>
              <a:rPr lang="ru-RU" b="1" dirty="0" smtClean="0"/>
              <a:t> оберегом, </a:t>
            </a:r>
            <a:r>
              <a:rPr lang="ru-RU" b="1" dirty="0" smtClean="0"/>
              <a:t>символізувала</a:t>
            </a:r>
            <a:r>
              <a:rPr lang="ru-RU" b="1" dirty="0" smtClean="0"/>
              <a:t> </a:t>
            </a:r>
            <a:r>
              <a:rPr lang="ru-RU" b="1" dirty="0" smtClean="0"/>
              <a:t>неперервний</a:t>
            </a:r>
            <a:r>
              <a:rPr lang="ru-RU" b="1" dirty="0" smtClean="0"/>
              <a:t> </a:t>
            </a:r>
            <a:r>
              <a:rPr lang="ru-RU" b="1" dirty="0" smtClean="0"/>
              <a:t>зв’язок</a:t>
            </a:r>
            <a:r>
              <a:rPr lang="ru-RU" b="1" dirty="0" smtClean="0"/>
              <a:t> </a:t>
            </a:r>
            <a:r>
              <a:rPr lang="ru-RU" b="1" dirty="0" smtClean="0"/>
              <a:t>між</a:t>
            </a:r>
            <a:r>
              <a:rPr lang="ru-RU" b="1" dirty="0" smtClean="0"/>
              <a:t> </a:t>
            </a:r>
            <a:r>
              <a:rPr lang="ru-RU" b="1" dirty="0" smtClean="0"/>
              <a:t>поколіннями</a:t>
            </a:r>
            <a:r>
              <a:rPr lang="ru-RU" b="1" dirty="0" smtClean="0"/>
              <a:t>. Вона </a:t>
            </a:r>
            <a:r>
              <a:rPr lang="ru-RU" b="1" dirty="0" smtClean="0"/>
              <a:t>створювалась</a:t>
            </a:r>
            <a:r>
              <a:rPr lang="ru-RU" b="1" dirty="0" smtClean="0"/>
              <a:t> шляхом </a:t>
            </a:r>
            <a:r>
              <a:rPr lang="ru-RU" b="1" dirty="0" smtClean="0"/>
              <a:t>намотування-накручування-зав’язування</a:t>
            </a:r>
            <a:r>
              <a:rPr lang="ru-RU" b="1" dirty="0" smtClean="0"/>
              <a:t> </a:t>
            </a:r>
            <a:r>
              <a:rPr lang="ru-RU" b="1" dirty="0" smtClean="0"/>
              <a:t>тканини</a:t>
            </a:r>
            <a:r>
              <a:rPr lang="ru-RU" b="1" dirty="0" smtClean="0"/>
              <a:t> </a:t>
            </a:r>
            <a:r>
              <a:rPr lang="ru-RU" b="1" dirty="0" smtClean="0"/>
              <a:t>і</a:t>
            </a:r>
            <a:r>
              <a:rPr lang="ru-RU" b="1" dirty="0" smtClean="0"/>
              <a:t> ниток.</a:t>
            </a:r>
            <a:endParaRPr lang="en-US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4466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Російська </a:t>
            </a:r>
            <a:r>
              <a:rPr lang="ru-RU" sz="2000" dirty="0" smtClean="0"/>
              <a:t>традиційна</a:t>
            </a:r>
            <a:r>
              <a:rPr lang="ru-RU" sz="2000" dirty="0" smtClean="0"/>
              <a:t> </a:t>
            </a:r>
            <a:r>
              <a:rPr lang="ru-RU" sz="2000" dirty="0" smtClean="0"/>
              <a:t>зольна</a:t>
            </a:r>
            <a:r>
              <a:rPr lang="ru-RU" sz="2000" dirty="0" smtClean="0"/>
              <a:t> </a:t>
            </a:r>
            <a:r>
              <a:rPr lang="ru-RU" sz="2000" dirty="0" smtClean="0"/>
              <a:t>або</a:t>
            </a:r>
            <a:r>
              <a:rPr lang="ru-RU" sz="2000" dirty="0" smtClean="0"/>
              <a:t> </a:t>
            </a:r>
            <a:r>
              <a:rPr lang="ru-RU" sz="2000" dirty="0" smtClean="0"/>
              <a:t>клаптева</a:t>
            </a:r>
            <a:r>
              <a:rPr lang="ru-RU" sz="2000" dirty="0" smtClean="0"/>
              <a:t> лялька</a:t>
            </a:r>
            <a:endParaRPr lang="en-US" sz="2000" dirty="0"/>
          </a:p>
        </p:txBody>
      </p:sp>
      <p:pic>
        <p:nvPicPr>
          <p:cNvPr id="5" name="Содержимое 4" descr="1646panka-obrya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795504"/>
            <a:ext cx="3166412" cy="533066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908720"/>
            <a:ext cx="3520440" cy="5217443"/>
          </a:xfrm>
        </p:spPr>
        <p:txBody>
          <a:bodyPr>
            <a:normAutofit lnSpcReduction="10000"/>
          </a:bodyPr>
          <a:lstStyle/>
          <a:p>
            <a:pPr indent="-457200" algn="just"/>
            <a:r>
              <a:rPr lang="ru-RU" sz="1600" b="1" dirty="0" smtClean="0"/>
              <a:t>У </a:t>
            </a:r>
            <a:r>
              <a:rPr lang="ru-RU" sz="1600" b="1" dirty="0" smtClean="0"/>
              <a:t>північних</a:t>
            </a:r>
            <a:r>
              <a:rPr lang="ru-RU" sz="1600" b="1" dirty="0" smtClean="0"/>
              <a:t> селах </a:t>
            </a:r>
            <a:r>
              <a:rPr lang="ru-RU" sz="1600" b="1" dirty="0" smtClean="0"/>
              <a:t>Росії</a:t>
            </a:r>
            <a:r>
              <a:rPr lang="ru-RU" sz="1600" b="1" dirty="0" smtClean="0"/>
              <a:t> аж до </a:t>
            </a:r>
            <a:r>
              <a:rPr lang="en-US" sz="1600" b="1" dirty="0" smtClean="0"/>
              <a:t>XIX </a:t>
            </a:r>
            <a:r>
              <a:rPr lang="ru-RU" sz="1600" b="1" dirty="0" smtClean="0"/>
              <a:t>століття</a:t>
            </a:r>
            <a:r>
              <a:rPr lang="ru-RU" sz="1600" b="1" dirty="0" smtClean="0"/>
              <a:t> </a:t>
            </a:r>
            <a:r>
              <a:rPr lang="ru-RU" sz="1600" b="1" dirty="0" smtClean="0"/>
              <a:t>зберігався</a:t>
            </a:r>
            <a:r>
              <a:rPr lang="ru-RU" sz="1600" b="1" dirty="0" smtClean="0"/>
              <a:t> </a:t>
            </a:r>
            <a:r>
              <a:rPr lang="ru-RU" sz="1600" b="1" dirty="0" smtClean="0"/>
              <a:t>давньоруський</a:t>
            </a:r>
            <a:r>
              <a:rPr lang="ru-RU" sz="1600" b="1" dirty="0" smtClean="0"/>
              <a:t> </a:t>
            </a:r>
            <a:r>
              <a:rPr lang="ru-RU" sz="1600" b="1" dirty="0" smtClean="0"/>
              <a:t>устрій</a:t>
            </a:r>
            <a:r>
              <a:rPr lang="ru-RU" sz="1600" b="1" dirty="0" smtClean="0"/>
              <a:t> </a:t>
            </a:r>
            <a:r>
              <a:rPr lang="ru-RU" sz="1600" b="1" dirty="0" smtClean="0"/>
              <a:t>життя</a:t>
            </a:r>
            <a:r>
              <a:rPr lang="ru-RU" sz="1600" b="1" dirty="0" smtClean="0"/>
              <a:t>. </a:t>
            </a:r>
            <a:r>
              <a:rPr lang="ru-RU" sz="1600" b="1" dirty="0" smtClean="0"/>
              <a:t>Саме</a:t>
            </a:r>
            <a:r>
              <a:rPr lang="ru-RU" sz="1600" b="1" dirty="0" smtClean="0"/>
              <a:t> </a:t>
            </a:r>
            <a:r>
              <a:rPr lang="ru-RU" sz="1600" b="1" dirty="0" smtClean="0"/>
              <a:t>там </a:t>
            </a:r>
            <a:r>
              <a:rPr lang="ru-RU" sz="1600" b="1" dirty="0" smtClean="0"/>
              <a:t>зберігся</a:t>
            </a:r>
            <a:r>
              <a:rPr lang="ru-RU" sz="1600" b="1" dirty="0" smtClean="0"/>
              <a:t> </a:t>
            </a:r>
            <a:r>
              <a:rPr lang="ru-RU" sz="1600" b="1" dirty="0" smtClean="0"/>
              <a:t>найдавніший</a:t>
            </a:r>
            <a:r>
              <a:rPr lang="ru-RU" sz="1600" b="1" dirty="0" smtClean="0"/>
              <a:t> </a:t>
            </a:r>
            <a:r>
              <a:rPr lang="ru-RU" sz="1600" b="1" dirty="0" smtClean="0"/>
              <a:t>російський</a:t>
            </a:r>
            <a:r>
              <a:rPr lang="ru-RU" sz="1600" b="1" dirty="0" smtClean="0"/>
              <a:t> вид </a:t>
            </a:r>
            <a:r>
              <a:rPr lang="ru-RU" sz="1600" b="1" dirty="0" smtClean="0"/>
              <a:t>іграшки</a:t>
            </a:r>
            <a:r>
              <a:rPr lang="ru-RU" sz="1600" b="1" dirty="0" smtClean="0"/>
              <a:t>, так </a:t>
            </a:r>
            <a:r>
              <a:rPr lang="ru-RU" sz="1600" b="1" dirty="0" smtClean="0"/>
              <a:t>звані</a:t>
            </a:r>
            <a:r>
              <a:rPr lang="ru-RU" sz="1600" b="1" dirty="0" smtClean="0"/>
              <a:t> "панки", </a:t>
            </a:r>
            <a:r>
              <a:rPr lang="ru-RU" sz="1600" b="1" dirty="0" smtClean="0"/>
              <a:t>які</a:t>
            </a:r>
            <a:r>
              <a:rPr lang="ru-RU" sz="1600" b="1" dirty="0" smtClean="0"/>
              <a:t> аж до початку </a:t>
            </a:r>
            <a:r>
              <a:rPr lang="en-US" sz="1600" b="1" dirty="0" smtClean="0"/>
              <a:t>XX </a:t>
            </a:r>
            <a:r>
              <a:rPr lang="ru-RU" sz="1600" b="1" dirty="0" smtClean="0"/>
              <a:t>століття</a:t>
            </a:r>
            <a:r>
              <a:rPr lang="ru-RU" sz="1600" b="1" dirty="0" smtClean="0"/>
              <a:t> </a:t>
            </a:r>
            <a:r>
              <a:rPr lang="ru-RU" sz="1600" b="1" dirty="0" smtClean="0"/>
              <a:t>побутували</a:t>
            </a:r>
            <a:r>
              <a:rPr lang="ru-RU" sz="1600" b="1" dirty="0" smtClean="0"/>
              <a:t> у </a:t>
            </a:r>
            <a:r>
              <a:rPr lang="ru-RU" sz="1600" b="1" dirty="0" smtClean="0"/>
              <a:t>північних</a:t>
            </a:r>
            <a:r>
              <a:rPr lang="ru-RU" sz="1600" b="1" dirty="0" smtClean="0"/>
              <a:t> </a:t>
            </a:r>
            <a:r>
              <a:rPr lang="ru-RU" sz="1600" b="1" dirty="0" smtClean="0"/>
              <a:t>губерніях</a:t>
            </a:r>
            <a:r>
              <a:rPr lang="ru-RU" sz="1600" b="1" dirty="0" smtClean="0"/>
              <a:t>. "Панк" </a:t>
            </a:r>
            <a:r>
              <a:rPr lang="ru-RU" sz="1600" b="1" dirty="0" smtClean="0"/>
              <a:t>називалися</a:t>
            </a:r>
            <a:r>
              <a:rPr lang="ru-RU" sz="1600" b="1" dirty="0" smtClean="0"/>
              <a:t> </a:t>
            </a:r>
            <a:r>
              <a:rPr lang="ru-RU" sz="1600" b="1" dirty="0" smtClean="0"/>
              <a:t>іграшки</a:t>
            </a:r>
            <a:r>
              <a:rPr lang="ru-RU" sz="1600" b="1" dirty="0" smtClean="0"/>
              <a:t>, </a:t>
            </a:r>
            <a:r>
              <a:rPr lang="ru-RU" sz="1600" b="1" dirty="0" smtClean="0"/>
              <a:t>вирізані</a:t>
            </a:r>
            <a:r>
              <a:rPr lang="ru-RU" sz="1600" b="1" dirty="0" smtClean="0"/>
              <a:t> </a:t>
            </a:r>
            <a:r>
              <a:rPr lang="ru-RU" sz="1600" b="1" dirty="0" smtClean="0"/>
              <a:t>з</a:t>
            </a:r>
            <a:r>
              <a:rPr lang="ru-RU" sz="1600" b="1" dirty="0" smtClean="0"/>
              <a:t> </a:t>
            </a:r>
            <a:r>
              <a:rPr lang="ru-RU" sz="1600" b="1" dirty="0" smtClean="0"/>
              <a:t>суцільного</a:t>
            </a:r>
            <a:r>
              <a:rPr lang="ru-RU" sz="1600" b="1" dirty="0" smtClean="0"/>
              <a:t> шматка дерева </a:t>
            </a:r>
            <a:r>
              <a:rPr lang="ru-RU" sz="1600" b="1" dirty="0" smtClean="0"/>
              <a:t>що</a:t>
            </a:r>
            <a:r>
              <a:rPr lang="ru-RU" sz="1600" b="1" dirty="0" smtClean="0"/>
              <a:t> </a:t>
            </a:r>
            <a:r>
              <a:rPr lang="ru-RU" sz="1600" b="1" dirty="0" smtClean="0"/>
              <a:t>зображують</a:t>
            </a:r>
            <a:r>
              <a:rPr lang="ru-RU" sz="1600" b="1" dirty="0" smtClean="0"/>
              <a:t> </a:t>
            </a:r>
            <a:r>
              <a:rPr lang="ru-RU" sz="1600" b="1" dirty="0" smtClean="0"/>
              <a:t>фігурки</a:t>
            </a:r>
            <a:r>
              <a:rPr lang="ru-RU" sz="1600" b="1" dirty="0" smtClean="0"/>
              <a:t> людей, </a:t>
            </a:r>
            <a:r>
              <a:rPr lang="ru-RU" sz="1600" b="1" dirty="0" smtClean="0"/>
              <a:t>птахів</a:t>
            </a:r>
            <a:r>
              <a:rPr lang="ru-RU" sz="1600" b="1" dirty="0" smtClean="0"/>
              <a:t>, </a:t>
            </a:r>
            <a:r>
              <a:rPr lang="ru-RU" sz="1600" b="1" dirty="0" smtClean="0"/>
              <a:t>звірів</a:t>
            </a:r>
            <a:r>
              <a:rPr lang="ru-RU" sz="1600" b="1" dirty="0" smtClean="0"/>
              <a:t>. </a:t>
            </a:r>
            <a:r>
              <a:rPr lang="ru-RU" sz="1600" b="1" dirty="0" smtClean="0"/>
              <a:t>Саме</a:t>
            </a:r>
            <a:r>
              <a:rPr lang="ru-RU" sz="1600" b="1" dirty="0" smtClean="0"/>
              <a:t> слово "панк" походить від слова "</a:t>
            </a:r>
            <a:r>
              <a:rPr lang="ru-RU" sz="1600" b="1" dirty="0" smtClean="0"/>
              <a:t>Панг</a:t>
            </a:r>
            <a:r>
              <a:rPr lang="ru-RU" sz="1600" b="1" dirty="0" smtClean="0"/>
              <a:t>", </a:t>
            </a:r>
            <a:r>
              <a:rPr lang="ru-RU" sz="1600" b="1" dirty="0" smtClean="0"/>
              <a:t>що</a:t>
            </a:r>
            <a:r>
              <a:rPr lang="ru-RU" sz="1600" b="1" dirty="0" smtClean="0"/>
              <a:t> </a:t>
            </a:r>
            <a:r>
              <a:rPr lang="ru-RU" sz="1600" b="1" dirty="0" smtClean="0"/>
              <a:t>означає</a:t>
            </a:r>
            <a:r>
              <a:rPr lang="ru-RU" sz="1600" b="1" dirty="0" smtClean="0"/>
              <a:t> "</a:t>
            </a:r>
            <a:r>
              <a:rPr lang="ru-RU" sz="1600" b="1" dirty="0" smtClean="0"/>
              <a:t>корінь</a:t>
            </a:r>
            <a:r>
              <a:rPr lang="ru-RU" sz="1600" b="1" dirty="0" smtClean="0"/>
              <a:t>", "ствол". </a:t>
            </a:r>
            <a:r>
              <a:rPr lang="ru-RU" sz="1600" b="1" dirty="0" smtClean="0"/>
              <a:t>Іграшки-панки</a:t>
            </a:r>
            <a:r>
              <a:rPr lang="ru-RU" sz="1600" b="1" dirty="0" smtClean="0"/>
              <a:t> Були </a:t>
            </a:r>
            <a:r>
              <a:rPr lang="ru-RU" sz="1600" b="1" dirty="0" smtClean="0"/>
              <a:t>призначені</a:t>
            </a:r>
            <a:r>
              <a:rPr lang="ru-RU" sz="1600" b="1" dirty="0" smtClean="0"/>
              <a:t> </a:t>
            </a:r>
            <a:r>
              <a:rPr lang="ru-RU" sz="1600" b="1" dirty="0" smtClean="0"/>
              <a:t>дітям</a:t>
            </a:r>
            <a:r>
              <a:rPr lang="ru-RU" sz="1600" b="1" dirty="0" smtClean="0"/>
              <a:t> </a:t>
            </a:r>
            <a:r>
              <a:rPr lang="ru-RU" sz="1600" b="1" dirty="0" smtClean="0"/>
              <a:t>молодшого</a:t>
            </a:r>
            <a:r>
              <a:rPr lang="ru-RU" sz="1600" b="1" dirty="0" smtClean="0"/>
              <a:t> </a:t>
            </a:r>
            <a:r>
              <a:rPr lang="ru-RU" sz="1600" b="1" dirty="0" smtClean="0"/>
              <a:t>віку</a:t>
            </a:r>
            <a:r>
              <a:rPr lang="ru-RU" sz="1600" b="1" dirty="0" smtClean="0"/>
              <a:t>. </a:t>
            </a:r>
            <a:r>
              <a:rPr lang="en-US" sz="1600" b="1" dirty="0" smtClean="0"/>
              <a:t>C</a:t>
            </a:r>
            <a:r>
              <a:rPr lang="ru-RU" sz="1600" b="1" dirty="0" smtClean="0"/>
              <a:t>таровинні</a:t>
            </a:r>
            <a:r>
              <a:rPr lang="ru-RU" sz="1600" b="1" dirty="0" smtClean="0"/>
              <a:t> ляльки </a:t>
            </a:r>
            <a:r>
              <a:rPr lang="ru-RU" sz="1600" b="1" dirty="0" smtClean="0"/>
              <a:t>російського</a:t>
            </a:r>
            <a:r>
              <a:rPr lang="ru-RU" sz="1600" b="1" dirty="0" smtClean="0"/>
              <a:t> народу, </a:t>
            </a:r>
            <a:r>
              <a:rPr lang="ru-RU" sz="1600" b="1" dirty="0" smtClean="0"/>
              <a:t>мали</a:t>
            </a:r>
            <a:r>
              <a:rPr lang="ru-RU" sz="1600" b="1" dirty="0" smtClean="0"/>
              <a:t> </a:t>
            </a:r>
            <a:r>
              <a:rPr lang="ru-RU" sz="1600" b="1" dirty="0" smtClean="0"/>
              <a:t>магічний</a:t>
            </a:r>
            <a:r>
              <a:rPr lang="ru-RU" sz="1600" b="1" dirty="0" smtClean="0"/>
              <a:t> характер, </a:t>
            </a:r>
            <a:r>
              <a:rPr lang="ru-RU" sz="1600" b="1" dirty="0" smtClean="0"/>
              <a:t>виконували</a:t>
            </a:r>
            <a:r>
              <a:rPr lang="ru-RU" sz="1600" b="1" dirty="0" smtClean="0"/>
              <a:t> </a:t>
            </a:r>
            <a:r>
              <a:rPr lang="ru-RU" sz="1600" b="1" dirty="0" smtClean="0"/>
              <a:t>свого</a:t>
            </a:r>
            <a:r>
              <a:rPr lang="ru-RU" sz="1600" b="1" dirty="0" smtClean="0"/>
              <a:t> часу роль </a:t>
            </a:r>
            <a:r>
              <a:rPr lang="ru-RU" sz="1600" b="1" dirty="0" smtClean="0"/>
              <a:t>оберегів</a:t>
            </a:r>
            <a:r>
              <a:rPr lang="ru-RU" sz="1600" b="1" dirty="0" smtClean="0"/>
              <a:t> від зла. </a:t>
            </a:r>
            <a:endParaRPr lang="en-US" sz="16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7265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Російська </a:t>
            </a:r>
            <a:r>
              <a:rPr lang="ru-RU" sz="2000" dirty="0" smtClean="0"/>
              <a:t>традиційна</a:t>
            </a:r>
            <a:r>
              <a:rPr lang="ru-RU" sz="2000" dirty="0" smtClean="0"/>
              <a:t> </a:t>
            </a:r>
            <a:r>
              <a:rPr lang="ru-RU" sz="2000" dirty="0" smtClean="0"/>
              <a:t>зольна</a:t>
            </a:r>
            <a:r>
              <a:rPr lang="ru-RU" sz="2000" dirty="0" smtClean="0"/>
              <a:t> </a:t>
            </a:r>
            <a:r>
              <a:rPr lang="ru-RU" sz="2000" dirty="0" smtClean="0"/>
              <a:t>або</a:t>
            </a:r>
            <a:r>
              <a:rPr lang="ru-RU" sz="2000" dirty="0" smtClean="0"/>
              <a:t> </a:t>
            </a:r>
            <a:r>
              <a:rPr lang="ru-RU" sz="2000" dirty="0" smtClean="0"/>
              <a:t>клаптева</a:t>
            </a:r>
            <a:r>
              <a:rPr lang="ru-RU" sz="2000" dirty="0" smtClean="0"/>
              <a:t> лялька</a:t>
            </a:r>
            <a:endParaRPr lang="en-US" sz="2000" dirty="0"/>
          </a:p>
        </p:txBody>
      </p:sp>
      <p:pic>
        <p:nvPicPr>
          <p:cNvPr id="5" name="Содержимое 4" descr="kukly-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0091" y="836712"/>
            <a:ext cx="3526301" cy="528945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908720"/>
            <a:ext cx="3520440" cy="5217443"/>
          </a:xfrm>
        </p:spPr>
        <p:txBody>
          <a:bodyPr>
            <a:normAutofit/>
          </a:bodyPr>
          <a:lstStyle/>
          <a:p>
            <a:pPr indent="457200" algn="just"/>
            <a:r>
              <a:rPr lang="ru-RU" sz="1400" b="1" dirty="0" smtClean="0"/>
              <a:t>Пізніше</a:t>
            </a:r>
            <a:r>
              <a:rPr lang="ru-RU" sz="1400" b="1" dirty="0" smtClean="0"/>
              <a:t> </a:t>
            </a:r>
            <a:r>
              <a:rPr lang="ru-RU" sz="1400" b="1" dirty="0" smtClean="0"/>
              <a:t>прийшла</a:t>
            </a:r>
            <a:r>
              <a:rPr lang="ru-RU" sz="1400" b="1" dirty="0" smtClean="0"/>
              <a:t> </a:t>
            </a:r>
            <a:r>
              <a:rPr lang="ru-RU" sz="1400" b="1" dirty="0" smtClean="0"/>
              <a:t>більш</a:t>
            </a:r>
            <a:r>
              <a:rPr lang="ru-RU" sz="1400" b="1" dirty="0" smtClean="0"/>
              <a:t> складна лялька. Вона представляла собою </a:t>
            </a:r>
            <a:r>
              <a:rPr lang="ru-RU" sz="1400" b="1" dirty="0" smtClean="0"/>
              <a:t>просте</a:t>
            </a:r>
            <a:r>
              <a:rPr lang="ru-RU" sz="1400" b="1" dirty="0" smtClean="0"/>
              <a:t> </a:t>
            </a:r>
            <a:r>
              <a:rPr lang="ru-RU" sz="1400" b="1" dirty="0" smtClean="0"/>
              <a:t>зображення</a:t>
            </a:r>
            <a:r>
              <a:rPr lang="ru-RU" sz="1400" b="1" dirty="0" smtClean="0"/>
              <a:t> </a:t>
            </a:r>
            <a:r>
              <a:rPr lang="ru-RU" sz="1400" b="1" dirty="0" smtClean="0"/>
              <a:t>жіночої</a:t>
            </a:r>
            <a:r>
              <a:rPr lang="ru-RU" sz="1400" b="1" dirty="0" smtClean="0"/>
              <a:t> </a:t>
            </a:r>
            <a:r>
              <a:rPr lang="ru-RU" sz="1400" b="1" dirty="0" smtClean="0"/>
              <a:t>фігури</a:t>
            </a:r>
            <a:r>
              <a:rPr lang="ru-RU" sz="1400" b="1" dirty="0" smtClean="0"/>
              <a:t>. Тулуб - шматок </a:t>
            </a:r>
            <a:r>
              <a:rPr lang="ru-RU" sz="1400" b="1" dirty="0" smtClean="0"/>
              <a:t>тканини</a:t>
            </a:r>
            <a:r>
              <a:rPr lang="ru-RU" sz="1400" b="1" dirty="0" smtClean="0"/>
              <a:t>, </a:t>
            </a:r>
            <a:r>
              <a:rPr lang="ru-RU" sz="1400" b="1" dirty="0" smtClean="0"/>
              <a:t>згорнутий</a:t>
            </a:r>
            <a:r>
              <a:rPr lang="ru-RU" sz="1400" b="1" dirty="0" smtClean="0"/>
              <a:t> в "качалку", </a:t>
            </a:r>
            <a:r>
              <a:rPr lang="ru-RU" sz="1400" b="1" dirty="0" smtClean="0"/>
              <a:t>ретельно</a:t>
            </a:r>
            <a:r>
              <a:rPr lang="ru-RU" sz="1400" b="1" dirty="0" smtClean="0"/>
              <a:t> </a:t>
            </a:r>
            <a:r>
              <a:rPr lang="ru-RU" sz="1400" b="1" dirty="0" smtClean="0"/>
              <a:t>обтягнуте</a:t>
            </a:r>
            <a:r>
              <a:rPr lang="ru-RU" sz="1400" b="1" dirty="0" smtClean="0"/>
              <a:t> </a:t>
            </a:r>
            <a:r>
              <a:rPr lang="ru-RU" sz="1400" b="1" dirty="0" smtClean="0"/>
              <a:t>лляної</a:t>
            </a:r>
            <a:r>
              <a:rPr lang="ru-RU" sz="1400" b="1" dirty="0" smtClean="0"/>
              <a:t> </a:t>
            </a:r>
            <a:r>
              <a:rPr lang="ru-RU" sz="1400" b="1" dirty="0" smtClean="0"/>
              <a:t>ганчіркою</a:t>
            </a:r>
            <a:r>
              <a:rPr lang="ru-RU" sz="1400" b="1" dirty="0" smtClean="0"/>
              <a:t> </a:t>
            </a:r>
            <a:r>
              <a:rPr lang="ru-RU" sz="1400" b="1" dirty="0" smtClean="0"/>
              <a:t>обличчя</a:t>
            </a:r>
            <a:r>
              <a:rPr lang="ru-RU" sz="1400" b="1" dirty="0" smtClean="0"/>
              <a:t>, кудельная, </a:t>
            </a:r>
            <a:r>
              <a:rPr lang="ru-RU" sz="1400" b="1" dirty="0" smtClean="0"/>
              <a:t>або</a:t>
            </a:r>
            <a:r>
              <a:rPr lang="ru-RU" sz="1400" b="1" dirty="0" smtClean="0"/>
              <a:t> </a:t>
            </a:r>
            <a:r>
              <a:rPr lang="ru-RU" sz="1400" b="1" dirty="0" smtClean="0"/>
              <a:t>волосяна</a:t>
            </a:r>
            <a:r>
              <a:rPr lang="ru-RU" sz="1400" b="1" dirty="0" smtClean="0"/>
              <a:t> коса, груди </a:t>
            </a:r>
            <a:r>
              <a:rPr lang="ru-RU" sz="1400" b="1" dirty="0" smtClean="0"/>
              <a:t>з</a:t>
            </a:r>
            <a:r>
              <a:rPr lang="ru-RU" sz="1400" b="1" dirty="0" smtClean="0"/>
              <a:t> </a:t>
            </a:r>
            <a:r>
              <a:rPr lang="ru-RU" sz="1400" b="1" dirty="0" smtClean="0"/>
              <a:t>набитих</a:t>
            </a:r>
            <a:r>
              <a:rPr lang="ru-RU" sz="1400" b="1" dirty="0" smtClean="0"/>
              <a:t> ватою </a:t>
            </a:r>
            <a:r>
              <a:rPr lang="ru-RU" sz="1400" b="1" dirty="0" smtClean="0"/>
              <a:t>кульок</a:t>
            </a:r>
            <a:r>
              <a:rPr lang="ru-RU" sz="1400" b="1" dirty="0" smtClean="0"/>
              <a:t>.  Ляльку </a:t>
            </a:r>
            <a:r>
              <a:rPr lang="ru-RU" sz="1400" b="1" dirty="0" smtClean="0"/>
              <a:t>укладали</a:t>
            </a:r>
            <a:r>
              <a:rPr lang="ru-RU" sz="1400" b="1" dirty="0" smtClean="0"/>
              <a:t> в </a:t>
            </a:r>
            <a:r>
              <a:rPr lang="ru-RU" sz="1400" b="1" dirty="0" smtClean="0"/>
              <a:t>лапоть-колиску</a:t>
            </a:r>
            <a:r>
              <a:rPr lang="ru-RU" sz="1400" b="1" dirty="0" smtClean="0"/>
              <a:t>. </a:t>
            </a:r>
            <a:r>
              <a:rPr lang="ru-RU" sz="1400" b="1" dirty="0" smtClean="0"/>
              <a:t>Ще</a:t>
            </a:r>
            <a:r>
              <a:rPr lang="ru-RU" sz="1400" b="1" dirty="0" smtClean="0"/>
              <a:t> один вид </a:t>
            </a:r>
            <a:r>
              <a:rPr lang="ru-RU" sz="1400" b="1" dirty="0" smtClean="0"/>
              <a:t>ляльок</a:t>
            </a:r>
            <a:r>
              <a:rPr lang="ru-RU" sz="1400" b="1" dirty="0" smtClean="0"/>
              <a:t> </a:t>
            </a:r>
            <a:r>
              <a:rPr lang="ru-RU" sz="1400" b="1" dirty="0" smtClean="0"/>
              <a:t>робили</a:t>
            </a:r>
            <a:r>
              <a:rPr lang="ru-RU" sz="1400" b="1" dirty="0" smtClean="0"/>
              <a:t> </a:t>
            </a:r>
            <a:r>
              <a:rPr lang="ru-RU" sz="1400" b="1" dirty="0" smtClean="0"/>
              <a:t>з</a:t>
            </a:r>
            <a:r>
              <a:rPr lang="ru-RU" sz="1400" b="1" dirty="0" smtClean="0"/>
              <a:t> </a:t>
            </a:r>
            <a:r>
              <a:rPr lang="ru-RU" sz="1400" b="1" dirty="0" smtClean="0"/>
              <a:t>тріски</a:t>
            </a:r>
            <a:r>
              <a:rPr lang="ru-RU" sz="1400" b="1" dirty="0" smtClean="0"/>
              <a:t>, яку </a:t>
            </a:r>
            <a:r>
              <a:rPr lang="ru-RU" sz="1400" b="1" dirty="0" smtClean="0"/>
              <a:t>також</a:t>
            </a:r>
            <a:r>
              <a:rPr lang="ru-RU" sz="1400" b="1" dirty="0" smtClean="0"/>
              <a:t> </a:t>
            </a:r>
            <a:r>
              <a:rPr lang="ru-RU" sz="1400" b="1" dirty="0" smtClean="0"/>
              <a:t>обмотували</a:t>
            </a:r>
            <a:r>
              <a:rPr lang="ru-RU" sz="1400" b="1" dirty="0" smtClean="0"/>
              <a:t> </a:t>
            </a:r>
            <a:r>
              <a:rPr lang="ru-RU" sz="1400" b="1" dirty="0" smtClean="0"/>
              <a:t>клаптями</a:t>
            </a:r>
            <a:r>
              <a:rPr lang="ru-RU" sz="1400" b="1" dirty="0" smtClean="0"/>
              <a:t>. Головне, </a:t>
            </a:r>
            <a:r>
              <a:rPr lang="ru-RU" sz="1400" b="1" dirty="0" smtClean="0"/>
              <a:t>щоб</a:t>
            </a:r>
            <a:r>
              <a:rPr lang="ru-RU" sz="1400" b="1" dirty="0" smtClean="0"/>
              <a:t> </a:t>
            </a:r>
            <a:r>
              <a:rPr lang="ru-RU" sz="1400" b="1" dirty="0" smtClean="0"/>
              <a:t>кількість</a:t>
            </a:r>
            <a:r>
              <a:rPr lang="ru-RU" sz="1400" b="1" dirty="0" smtClean="0"/>
              <a:t> </a:t>
            </a:r>
            <a:r>
              <a:rPr lang="ru-RU" sz="1400" b="1" dirty="0" smtClean="0"/>
              <a:t>вузлів</a:t>
            </a:r>
            <a:r>
              <a:rPr lang="ru-RU" sz="1400" b="1" dirty="0" smtClean="0"/>
              <a:t> на </a:t>
            </a:r>
            <a:r>
              <a:rPr lang="ru-RU" sz="1400" b="1" dirty="0" smtClean="0"/>
              <a:t>хустці</a:t>
            </a:r>
            <a:r>
              <a:rPr lang="ru-RU" sz="1400" b="1" dirty="0" smtClean="0"/>
              <a:t> </a:t>
            </a:r>
            <a:r>
              <a:rPr lang="ru-RU" sz="1400" b="1" dirty="0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smtClean="0"/>
              <a:t>платті</a:t>
            </a:r>
            <a:r>
              <a:rPr lang="ru-RU" sz="1400" b="1" dirty="0" smtClean="0"/>
              <a:t> </a:t>
            </a:r>
            <a:r>
              <a:rPr lang="ru-RU" sz="1400" b="1" dirty="0" smtClean="0"/>
              <a:t>було</a:t>
            </a:r>
            <a:r>
              <a:rPr lang="ru-RU" sz="1400" b="1" dirty="0" smtClean="0"/>
              <a:t> </a:t>
            </a:r>
            <a:r>
              <a:rPr lang="ru-RU" sz="1400" b="1" dirty="0" smtClean="0"/>
              <a:t>непарним</a:t>
            </a:r>
            <a:r>
              <a:rPr lang="ru-RU" sz="1400" b="1" dirty="0" smtClean="0"/>
              <a:t>. </a:t>
            </a:r>
            <a:r>
              <a:rPr lang="ru-RU" sz="1400" b="1" dirty="0" smtClean="0"/>
              <a:t>Ще</a:t>
            </a:r>
            <a:r>
              <a:rPr lang="ru-RU" sz="1400" b="1" dirty="0" smtClean="0"/>
              <a:t> </a:t>
            </a:r>
            <a:r>
              <a:rPr lang="ru-RU" sz="1400" b="1" dirty="0" smtClean="0"/>
              <a:t>досить</a:t>
            </a:r>
            <a:r>
              <a:rPr lang="ru-RU" sz="1400" b="1" dirty="0" smtClean="0"/>
              <a:t> </a:t>
            </a:r>
            <a:r>
              <a:rPr lang="ru-RU" sz="1400" b="1" dirty="0" smtClean="0"/>
              <a:t>цікава</a:t>
            </a:r>
            <a:r>
              <a:rPr lang="ru-RU" sz="1400" b="1" dirty="0" smtClean="0"/>
              <a:t> </a:t>
            </a:r>
            <a:r>
              <a:rPr lang="ru-RU" sz="1400" b="1" dirty="0" smtClean="0"/>
              <a:t>лялька-зерновушка</a:t>
            </a:r>
            <a:r>
              <a:rPr lang="ru-RU" sz="1400" b="1" dirty="0" smtClean="0"/>
              <a:t> </a:t>
            </a:r>
            <a:r>
              <a:rPr lang="ru-RU" sz="1400" b="1" dirty="0" smtClean="0"/>
              <a:t>робилася</a:t>
            </a:r>
            <a:r>
              <a:rPr lang="ru-RU" sz="1400" b="1" dirty="0" smtClean="0"/>
              <a:t> </a:t>
            </a:r>
            <a:r>
              <a:rPr lang="ru-RU" sz="1400" b="1" dirty="0" smtClean="0"/>
              <a:t>з</a:t>
            </a:r>
            <a:r>
              <a:rPr lang="ru-RU" sz="1400" b="1" dirty="0" smtClean="0"/>
              <a:t> </a:t>
            </a:r>
            <a:r>
              <a:rPr lang="ru-RU" sz="1400" b="1" dirty="0" smtClean="0"/>
              <a:t>мішечка</a:t>
            </a:r>
            <a:r>
              <a:rPr lang="ru-RU" sz="1400" b="1" dirty="0" smtClean="0"/>
              <a:t> </a:t>
            </a:r>
            <a:r>
              <a:rPr lang="ru-RU" sz="1400" b="1" dirty="0" smtClean="0"/>
              <a:t>з</a:t>
            </a:r>
            <a:r>
              <a:rPr lang="ru-RU" sz="1400" b="1" dirty="0" smtClean="0"/>
              <a:t> зерном </a:t>
            </a:r>
            <a:r>
              <a:rPr lang="ru-RU" sz="1400" b="1" dirty="0" smtClean="0"/>
              <a:t>осіннього</a:t>
            </a:r>
            <a:r>
              <a:rPr lang="ru-RU" sz="1400" b="1" dirty="0" smtClean="0"/>
              <a:t> </a:t>
            </a:r>
            <a:r>
              <a:rPr lang="ru-RU" sz="1400" b="1" dirty="0" smtClean="0"/>
              <a:t>збору</a:t>
            </a:r>
            <a:r>
              <a:rPr lang="ru-RU" sz="1400" b="1" dirty="0" smtClean="0"/>
              <a:t>. </a:t>
            </a:r>
            <a:r>
              <a:rPr lang="ru-RU" sz="1400" b="1" dirty="0" smtClean="0"/>
              <a:t>Її</a:t>
            </a:r>
            <a:r>
              <a:rPr lang="ru-RU" sz="1400" b="1" dirty="0" smtClean="0"/>
              <a:t> обшивали, </a:t>
            </a:r>
            <a:r>
              <a:rPr lang="ru-RU" sz="1400" b="1" dirty="0" smtClean="0"/>
              <a:t>одягали</a:t>
            </a:r>
            <a:r>
              <a:rPr lang="ru-RU" sz="1400" b="1" dirty="0" smtClean="0"/>
              <a:t>, </a:t>
            </a:r>
            <a:r>
              <a:rPr lang="ru-RU" sz="1400" b="1" dirty="0" smtClean="0"/>
              <a:t>і</a:t>
            </a:r>
            <a:r>
              <a:rPr lang="ru-RU" sz="1400" b="1" dirty="0" smtClean="0"/>
              <a:t> всю зиму </a:t>
            </a:r>
            <a:r>
              <a:rPr lang="ru-RU" sz="1400" b="1" dirty="0" smtClean="0"/>
              <a:t>з</a:t>
            </a:r>
            <a:r>
              <a:rPr lang="ru-RU" sz="1400" b="1" dirty="0" smtClean="0"/>
              <a:t> нею </a:t>
            </a:r>
            <a:r>
              <a:rPr lang="ru-RU" sz="1400" b="1" dirty="0" smtClean="0"/>
              <a:t>гралися</a:t>
            </a:r>
            <a:r>
              <a:rPr lang="ru-RU" sz="1400" b="1" dirty="0" smtClean="0"/>
              <a:t> </a:t>
            </a:r>
            <a:r>
              <a:rPr lang="ru-RU" sz="1400" b="1" dirty="0" smtClean="0"/>
              <a:t>діти</a:t>
            </a:r>
            <a:r>
              <a:rPr lang="ru-RU" sz="1400" b="1" dirty="0" smtClean="0"/>
              <a:t>. </a:t>
            </a:r>
            <a:r>
              <a:rPr lang="ru-RU" sz="1400" b="1" dirty="0" smtClean="0"/>
              <a:t>Навесні</a:t>
            </a:r>
            <a:r>
              <a:rPr lang="ru-RU" sz="1400" b="1" dirty="0" smtClean="0"/>
              <a:t> зерно </a:t>
            </a:r>
            <a:r>
              <a:rPr lang="ru-RU" sz="1400" b="1" dirty="0" smtClean="0"/>
              <a:t>діставали</a:t>
            </a:r>
            <a:r>
              <a:rPr lang="ru-RU" sz="1400" b="1" dirty="0" smtClean="0"/>
              <a:t> </a:t>
            </a:r>
            <a:r>
              <a:rPr lang="ru-RU" sz="1400" b="1" dirty="0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smtClean="0"/>
              <a:t>сіяли</a:t>
            </a:r>
            <a:r>
              <a:rPr lang="ru-RU" sz="1400" b="1" dirty="0" smtClean="0"/>
              <a:t>. </a:t>
            </a:r>
            <a:r>
              <a:rPr lang="ru-RU" sz="1400" b="1" dirty="0" smtClean="0"/>
              <a:t>Врожай</a:t>
            </a:r>
            <a:r>
              <a:rPr lang="ru-RU" sz="1400" b="1" dirty="0" smtClean="0"/>
              <a:t> повинен </a:t>
            </a:r>
            <a:r>
              <a:rPr lang="ru-RU" sz="1400" b="1" dirty="0" smtClean="0"/>
              <a:t>був</a:t>
            </a:r>
            <a:r>
              <a:rPr lang="ru-RU" sz="1400" b="1" dirty="0" smtClean="0"/>
              <a:t> бути </a:t>
            </a:r>
            <a:r>
              <a:rPr lang="ru-RU" sz="1400" b="1" dirty="0" smtClean="0"/>
              <a:t>відмінним</a:t>
            </a:r>
            <a:r>
              <a:rPr lang="ru-RU" sz="1400" b="1" dirty="0" smtClean="0"/>
              <a:t>. </a:t>
            </a:r>
            <a:r>
              <a:rPr lang="ru-RU" sz="1400" b="1" dirty="0" smtClean="0"/>
              <a:t>Знавці</a:t>
            </a:r>
            <a:r>
              <a:rPr lang="ru-RU" sz="1400" b="1" dirty="0" smtClean="0"/>
              <a:t> </a:t>
            </a:r>
            <a:r>
              <a:rPr lang="ru-RU" sz="1400" b="1" dirty="0" smtClean="0"/>
              <a:t>кажуть</a:t>
            </a:r>
            <a:r>
              <a:rPr lang="ru-RU" sz="1400" b="1" dirty="0" smtClean="0"/>
              <a:t>, </a:t>
            </a:r>
            <a:r>
              <a:rPr lang="ru-RU" sz="1400" b="1" dirty="0" smtClean="0"/>
              <a:t>що</a:t>
            </a:r>
            <a:r>
              <a:rPr lang="ru-RU" sz="1400" b="1" dirty="0" smtClean="0"/>
              <a:t> причина тому - </a:t>
            </a:r>
            <a:r>
              <a:rPr lang="ru-RU" sz="1400" b="1" dirty="0" smtClean="0"/>
              <a:t>дитяча</a:t>
            </a:r>
            <a:r>
              <a:rPr lang="ru-RU" sz="1400" b="1" dirty="0" smtClean="0"/>
              <a:t> позитивна </a:t>
            </a:r>
            <a:r>
              <a:rPr lang="ru-RU" sz="1400" b="1" dirty="0" smtClean="0"/>
              <a:t>енергетика</a:t>
            </a:r>
            <a:endParaRPr lang="en-US" sz="14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7265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Середземноморські</a:t>
            </a:r>
            <a:r>
              <a:rPr lang="ru-RU" sz="2000" dirty="0" smtClean="0"/>
              <a:t> </a:t>
            </a:r>
            <a:r>
              <a:rPr lang="ru-RU" sz="2000" dirty="0" smtClean="0"/>
              <a:t>старовинні</a:t>
            </a:r>
            <a:r>
              <a:rPr lang="ru-RU" sz="2000" dirty="0" smtClean="0"/>
              <a:t> ляльки</a:t>
            </a:r>
            <a:endParaRPr lang="en-US" sz="2000" dirty="0"/>
          </a:p>
        </p:txBody>
      </p:sp>
      <p:pic>
        <p:nvPicPr>
          <p:cNvPr id="5" name="Содержимое 4" descr="image0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12728" y="908720"/>
            <a:ext cx="3827224" cy="563517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908720"/>
            <a:ext cx="3520440" cy="5217443"/>
          </a:xfrm>
        </p:spPr>
        <p:txBody>
          <a:bodyPr>
            <a:normAutofit fontScale="40000" lnSpcReduction="20000"/>
          </a:bodyPr>
          <a:lstStyle/>
          <a:p>
            <a:pPr indent="457200" algn="just"/>
            <a:r>
              <a:rPr lang="ru-RU" dirty="0" smtClean="0"/>
              <a:t> </a:t>
            </a:r>
            <a:r>
              <a:rPr lang="ru-RU" sz="3800" b="1" dirty="0" smtClean="0"/>
              <a:t>В </a:t>
            </a:r>
            <a:r>
              <a:rPr lang="ru-RU" sz="3800" b="1" dirty="0" smtClean="0"/>
              <a:t>Стародавньому</a:t>
            </a:r>
            <a:r>
              <a:rPr lang="ru-RU" sz="3800" b="1" dirty="0" smtClean="0"/>
              <a:t> </a:t>
            </a:r>
            <a:r>
              <a:rPr lang="ru-RU" sz="3800" b="1" dirty="0" smtClean="0"/>
              <a:t>Єгипті</a:t>
            </a:r>
            <a:r>
              <a:rPr lang="ru-RU" sz="3800" b="1" dirty="0" smtClean="0"/>
              <a:t>, </a:t>
            </a:r>
            <a:r>
              <a:rPr lang="ru-RU" sz="3800" b="1" dirty="0" smtClean="0"/>
              <a:t>Греції</a:t>
            </a:r>
            <a:r>
              <a:rPr lang="ru-RU" sz="3800" b="1" dirty="0" smtClean="0"/>
              <a:t>, </a:t>
            </a:r>
            <a:r>
              <a:rPr lang="ru-RU" sz="3800" b="1" dirty="0" smtClean="0"/>
              <a:t>Римі</a:t>
            </a:r>
            <a:r>
              <a:rPr lang="ru-RU" sz="3800" b="1" dirty="0" smtClean="0"/>
              <a:t> </a:t>
            </a:r>
            <a:r>
              <a:rPr lang="ru-RU" sz="3800" b="1" dirty="0" smtClean="0"/>
              <a:t>робили</a:t>
            </a:r>
            <a:r>
              <a:rPr lang="ru-RU" sz="3800" b="1" dirty="0" smtClean="0"/>
              <a:t> </a:t>
            </a:r>
            <a:r>
              <a:rPr lang="ru-RU" sz="3800" b="1" dirty="0" smtClean="0"/>
              <a:t>іграшки</a:t>
            </a:r>
            <a:r>
              <a:rPr lang="ru-RU" sz="3800" b="1" dirty="0" smtClean="0"/>
              <a:t> </a:t>
            </a:r>
            <a:r>
              <a:rPr lang="ru-RU" sz="3800" b="1" dirty="0" smtClean="0"/>
              <a:t>з</a:t>
            </a:r>
            <a:r>
              <a:rPr lang="ru-RU" sz="3800" b="1" dirty="0" smtClean="0"/>
              <a:t> </a:t>
            </a:r>
            <a:r>
              <a:rPr lang="ru-RU" sz="3800" b="1" dirty="0" smtClean="0"/>
              <a:t>нескладними</a:t>
            </a:r>
            <a:r>
              <a:rPr lang="ru-RU" sz="3800" b="1" dirty="0" smtClean="0"/>
              <a:t> </a:t>
            </a:r>
            <a:r>
              <a:rPr lang="ru-RU" sz="3800" b="1" dirty="0" smtClean="0"/>
              <a:t>дротяними</a:t>
            </a:r>
            <a:r>
              <a:rPr lang="ru-RU" sz="3800" b="1" dirty="0" smtClean="0"/>
              <a:t> </a:t>
            </a:r>
            <a:r>
              <a:rPr lang="ru-RU" sz="3800" b="1" dirty="0" smtClean="0"/>
              <a:t>механізмами</a:t>
            </a:r>
            <a:r>
              <a:rPr lang="ru-RU" sz="3800" b="1" dirty="0" smtClean="0"/>
              <a:t>. </a:t>
            </a:r>
            <a:r>
              <a:rPr lang="ru-RU" sz="3800" b="1" dirty="0" smtClean="0"/>
              <a:t>Конструкція</a:t>
            </a:r>
            <a:r>
              <a:rPr lang="ru-RU" sz="3800" b="1" dirty="0" smtClean="0"/>
              <a:t> </a:t>
            </a:r>
            <a:r>
              <a:rPr lang="ru-RU" sz="3800" b="1" dirty="0" smtClean="0"/>
              <a:t>давньоримських</a:t>
            </a:r>
            <a:r>
              <a:rPr lang="ru-RU" sz="3800" b="1" dirty="0" smtClean="0"/>
              <a:t> </a:t>
            </a:r>
            <a:r>
              <a:rPr lang="ru-RU" sz="3800" b="1" dirty="0" smtClean="0"/>
              <a:t>ляльок</a:t>
            </a:r>
            <a:r>
              <a:rPr lang="ru-RU" sz="3800" b="1" dirty="0" smtClean="0"/>
              <a:t> </a:t>
            </a:r>
            <a:r>
              <a:rPr lang="ru-RU" sz="3800" b="1" dirty="0" smtClean="0"/>
              <a:t>була</a:t>
            </a:r>
            <a:r>
              <a:rPr lang="ru-RU" sz="3800" b="1" dirty="0" smtClean="0"/>
              <a:t> проста: голову </a:t>
            </a:r>
            <a:r>
              <a:rPr lang="ru-RU" sz="3800" b="1" dirty="0" smtClean="0"/>
              <a:t>і</a:t>
            </a:r>
            <a:r>
              <a:rPr lang="ru-RU" sz="3800" b="1" dirty="0" smtClean="0"/>
              <a:t> </a:t>
            </a:r>
            <a:r>
              <a:rPr lang="ru-RU" sz="3800" b="1" dirty="0" smtClean="0"/>
              <a:t>тіло</a:t>
            </a:r>
            <a:r>
              <a:rPr lang="ru-RU" sz="3800" b="1" dirty="0" smtClean="0"/>
              <a:t> </a:t>
            </a:r>
            <a:r>
              <a:rPr lang="ru-RU" sz="3800" b="1" dirty="0" smtClean="0"/>
              <a:t>робили</a:t>
            </a:r>
            <a:r>
              <a:rPr lang="ru-RU" sz="3800" b="1" dirty="0" smtClean="0"/>
              <a:t> </a:t>
            </a:r>
            <a:r>
              <a:rPr lang="ru-RU" sz="3800" b="1" dirty="0" smtClean="0"/>
              <a:t>з</a:t>
            </a:r>
            <a:r>
              <a:rPr lang="ru-RU" sz="3800" b="1" dirty="0" smtClean="0"/>
              <a:t> одного шматка </a:t>
            </a:r>
            <a:r>
              <a:rPr lang="ru-RU" sz="3800" b="1" dirty="0" smtClean="0"/>
              <a:t>кістки</a:t>
            </a:r>
            <a:r>
              <a:rPr lang="ru-RU" sz="3800" b="1" dirty="0" smtClean="0"/>
              <a:t>, а ноги </a:t>
            </a:r>
            <a:r>
              <a:rPr lang="ru-RU" sz="3800" b="1" dirty="0" smtClean="0"/>
              <a:t>прикріплялися</a:t>
            </a:r>
            <a:r>
              <a:rPr lang="ru-RU" sz="3800" b="1" dirty="0" smtClean="0"/>
              <a:t> за </a:t>
            </a:r>
            <a:r>
              <a:rPr lang="ru-RU" sz="3800" b="1" dirty="0" smtClean="0"/>
              <a:t>допомогою</a:t>
            </a:r>
            <a:r>
              <a:rPr lang="ru-RU" sz="3800" b="1" dirty="0" smtClean="0"/>
              <a:t> </a:t>
            </a:r>
            <a:r>
              <a:rPr lang="ru-RU" sz="3800" b="1" dirty="0" smtClean="0"/>
              <a:t>штирьків</a:t>
            </a:r>
            <a:r>
              <a:rPr lang="ru-RU" sz="3800" b="1" dirty="0" smtClean="0"/>
              <a:t>. </a:t>
            </a:r>
            <a:r>
              <a:rPr lang="ru-RU" sz="3800" b="1" dirty="0" smtClean="0"/>
              <a:t>Цих</a:t>
            </a:r>
            <a:r>
              <a:rPr lang="ru-RU" sz="3800" b="1" dirty="0" smtClean="0"/>
              <a:t> </a:t>
            </a:r>
            <a:r>
              <a:rPr lang="ru-RU" sz="3800" b="1" dirty="0" smtClean="0"/>
              <a:t>ляльок</a:t>
            </a:r>
            <a:r>
              <a:rPr lang="ru-RU" sz="3800" b="1" dirty="0" smtClean="0"/>
              <a:t> </a:t>
            </a:r>
            <a:r>
              <a:rPr lang="ru-RU" sz="3800" b="1" dirty="0" smtClean="0"/>
              <a:t>одягали</a:t>
            </a:r>
            <a:r>
              <a:rPr lang="ru-RU" sz="3800" b="1" dirty="0" smtClean="0"/>
              <a:t> на </a:t>
            </a:r>
            <a:r>
              <a:rPr lang="ru-RU" sz="3800" b="1" dirty="0" smtClean="0"/>
              <a:t>шию</a:t>
            </a:r>
            <a:r>
              <a:rPr lang="ru-RU" sz="3800" b="1" dirty="0" smtClean="0"/>
              <a:t>, як </a:t>
            </a:r>
            <a:r>
              <a:rPr lang="ru-RU" sz="3800" b="1" dirty="0" smtClean="0"/>
              <a:t>амулети</a:t>
            </a:r>
            <a:r>
              <a:rPr lang="ru-RU" sz="3800" b="1" dirty="0" smtClean="0"/>
              <a:t>. </a:t>
            </a:r>
            <a:r>
              <a:rPr lang="ru-RU" sz="3800" b="1" dirty="0" smtClean="0"/>
              <a:t>Після</a:t>
            </a:r>
            <a:r>
              <a:rPr lang="ru-RU" sz="3800" b="1" dirty="0" smtClean="0"/>
              <a:t> </a:t>
            </a:r>
            <a:r>
              <a:rPr lang="ru-RU" sz="3800" b="1" dirty="0" smtClean="0"/>
              <a:t>народження</a:t>
            </a:r>
            <a:r>
              <a:rPr lang="ru-RU" sz="3800" b="1" dirty="0" smtClean="0"/>
              <a:t>  </a:t>
            </a:r>
            <a:r>
              <a:rPr lang="ru-RU" sz="3800" b="1" dirty="0" smtClean="0"/>
              <a:t>немовляті</a:t>
            </a:r>
            <a:r>
              <a:rPr lang="ru-RU" sz="3800" b="1" dirty="0" smtClean="0"/>
              <a:t> на </a:t>
            </a:r>
            <a:r>
              <a:rPr lang="ru-RU" sz="3800" b="1" dirty="0" smtClean="0"/>
              <a:t>шию</a:t>
            </a:r>
            <a:r>
              <a:rPr lang="ru-RU" sz="3800" b="1" dirty="0" smtClean="0"/>
              <a:t> </a:t>
            </a:r>
            <a:r>
              <a:rPr lang="ru-RU" sz="3800" b="1" dirty="0" smtClean="0"/>
              <a:t>одягали</a:t>
            </a:r>
            <a:r>
              <a:rPr lang="ru-RU" sz="3800" b="1" dirty="0" smtClean="0"/>
              <a:t> шнурок </a:t>
            </a:r>
            <a:r>
              <a:rPr lang="ru-RU" sz="3800" b="1" dirty="0" smtClean="0"/>
              <a:t>з</a:t>
            </a:r>
            <a:r>
              <a:rPr lang="ru-RU" sz="3800" b="1" dirty="0" smtClean="0"/>
              <a:t> маленькими </a:t>
            </a:r>
            <a:r>
              <a:rPr lang="ru-RU" sz="3800" b="1" dirty="0" smtClean="0"/>
              <a:t>фігурками</a:t>
            </a:r>
            <a:r>
              <a:rPr lang="ru-RU" sz="3800" b="1" dirty="0" smtClean="0"/>
              <a:t>, </a:t>
            </a:r>
            <a:r>
              <a:rPr lang="ru-RU" sz="3800" b="1" dirty="0" smtClean="0"/>
              <a:t>дівчаткам</a:t>
            </a:r>
            <a:r>
              <a:rPr lang="ru-RU" sz="3800" b="1" dirty="0" smtClean="0"/>
              <a:t> на 8-ий день, хлопчикам на 9-й коли </a:t>
            </a:r>
            <a:r>
              <a:rPr lang="ru-RU" sz="3800" b="1" dirty="0" smtClean="0"/>
              <a:t>дитина</a:t>
            </a:r>
            <a:r>
              <a:rPr lang="ru-RU" sz="3800" b="1" dirty="0" smtClean="0"/>
              <a:t> </a:t>
            </a:r>
            <a:r>
              <a:rPr lang="ru-RU" sz="3800" b="1" dirty="0" smtClean="0"/>
              <a:t>дорослішала</a:t>
            </a:r>
            <a:r>
              <a:rPr lang="ru-RU" sz="3800" b="1" dirty="0" smtClean="0"/>
              <a:t> </a:t>
            </a:r>
            <a:r>
              <a:rPr lang="ru-RU" sz="3800" b="1" dirty="0" smtClean="0"/>
              <a:t>їй</a:t>
            </a:r>
            <a:r>
              <a:rPr lang="ru-RU" sz="3800" b="1" dirty="0" smtClean="0"/>
              <a:t> </a:t>
            </a:r>
            <a:r>
              <a:rPr lang="ru-RU" sz="3800" b="1" dirty="0" smtClean="0"/>
              <a:t>дарували</a:t>
            </a:r>
            <a:r>
              <a:rPr lang="ru-RU" sz="3800" b="1" dirty="0" smtClean="0"/>
              <a:t> </a:t>
            </a:r>
            <a:r>
              <a:rPr lang="ru-RU" sz="3800" b="1" dirty="0" smtClean="0"/>
              <a:t>гіпсові</a:t>
            </a:r>
            <a:r>
              <a:rPr lang="ru-RU" sz="3800" b="1" dirty="0" smtClean="0"/>
              <a:t>, </a:t>
            </a:r>
            <a:r>
              <a:rPr lang="ru-RU" sz="3800" b="1" dirty="0" smtClean="0"/>
              <a:t>воскові</a:t>
            </a:r>
            <a:r>
              <a:rPr lang="ru-RU" sz="3800" b="1" dirty="0" smtClean="0"/>
              <a:t> </a:t>
            </a:r>
            <a:r>
              <a:rPr lang="ru-RU" sz="3800" b="1" dirty="0" smtClean="0"/>
              <a:t>і</a:t>
            </a:r>
            <a:r>
              <a:rPr lang="ru-RU" sz="3800" b="1" dirty="0" smtClean="0"/>
              <a:t> </a:t>
            </a:r>
            <a:r>
              <a:rPr lang="ru-RU" sz="3800" b="1" dirty="0" smtClean="0"/>
              <a:t>глиняні</a:t>
            </a:r>
            <a:r>
              <a:rPr lang="ru-RU" sz="3800" b="1" dirty="0" smtClean="0"/>
              <a:t> ляльки </a:t>
            </a:r>
            <a:r>
              <a:rPr lang="ru-RU" sz="3800" b="1" dirty="0" smtClean="0"/>
              <a:t>на свята. Юнаки та </a:t>
            </a:r>
            <a:r>
              <a:rPr lang="ru-RU" sz="3800" b="1" dirty="0" smtClean="0"/>
              <a:t>дівчата</a:t>
            </a:r>
            <a:r>
              <a:rPr lang="ru-RU" sz="3800" b="1" dirty="0" smtClean="0"/>
              <a:t> приносили </a:t>
            </a:r>
            <a:r>
              <a:rPr lang="ru-RU" sz="3800" b="1" dirty="0" smtClean="0"/>
              <a:t>свої</a:t>
            </a:r>
            <a:r>
              <a:rPr lang="ru-RU" sz="3800" b="1" dirty="0" smtClean="0"/>
              <a:t> </a:t>
            </a:r>
            <a:r>
              <a:rPr lang="ru-RU" sz="3800" b="1" dirty="0" smtClean="0"/>
              <a:t>іграшки</a:t>
            </a:r>
            <a:r>
              <a:rPr lang="ru-RU" sz="3800" b="1" dirty="0" smtClean="0"/>
              <a:t> в дар богам </a:t>
            </a:r>
            <a:r>
              <a:rPr lang="ru-RU" sz="3800" b="1" dirty="0" smtClean="0"/>
              <a:t>і</a:t>
            </a:r>
            <a:r>
              <a:rPr lang="ru-RU" sz="3800" b="1" dirty="0" smtClean="0"/>
              <a:t> </a:t>
            </a:r>
            <a:r>
              <a:rPr lang="ru-RU" sz="3800" b="1" dirty="0" smtClean="0"/>
              <a:t>зберігачам</a:t>
            </a:r>
            <a:r>
              <a:rPr lang="ru-RU" sz="3800" b="1" dirty="0" smtClean="0"/>
              <a:t> </a:t>
            </a:r>
            <a:r>
              <a:rPr lang="ru-RU" sz="3800" b="1" dirty="0" smtClean="0"/>
              <a:t>домашнього</a:t>
            </a:r>
            <a:r>
              <a:rPr lang="ru-RU" sz="3800" b="1" dirty="0" smtClean="0"/>
              <a:t> </a:t>
            </a:r>
            <a:r>
              <a:rPr lang="ru-RU" sz="3800" b="1" dirty="0" smtClean="0"/>
              <a:t>вогнища</a:t>
            </a:r>
            <a:r>
              <a:rPr lang="ru-RU" sz="3800" b="1" dirty="0" smtClean="0"/>
              <a:t>. </a:t>
            </a:r>
            <a:r>
              <a:rPr lang="ru-RU" sz="3800" b="1" dirty="0" smtClean="0"/>
              <a:t>Напередодні</a:t>
            </a:r>
            <a:r>
              <a:rPr lang="ru-RU" sz="3800" b="1" dirty="0" smtClean="0"/>
              <a:t> </a:t>
            </a:r>
            <a:r>
              <a:rPr lang="ru-RU" sz="3800" b="1" dirty="0" smtClean="0"/>
              <a:t>весілля</a:t>
            </a:r>
            <a:r>
              <a:rPr lang="ru-RU" sz="3800" b="1" dirty="0" smtClean="0"/>
              <a:t> наречена </a:t>
            </a:r>
            <a:r>
              <a:rPr lang="ru-RU" sz="3800" b="1" dirty="0" smtClean="0"/>
              <a:t>віддавала</a:t>
            </a:r>
            <a:r>
              <a:rPr lang="ru-RU" sz="3800" b="1" dirty="0" smtClean="0"/>
              <a:t> </a:t>
            </a:r>
            <a:r>
              <a:rPr lang="ru-RU" sz="3800" b="1" dirty="0" smtClean="0"/>
              <a:t>улюблену</a:t>
            </a:r>
            <a:r>
              <a:rPr lang="ru-RU" sz="3800" b="1" dirty="0" smtClean="0"/>
              <a:t> ляльку </a:t>
            </a:r>
            <a:r>
              <a:rPr lang="ru-RU" sz="3800" b="1" dirty="0" smtClean="0"/>
              <a:t>богині</a:t>
            </a:r>
            <a:r>
              <a:rPr lang="ru-RU" sz="3800" b="1" dirty="0" smtClean="0"/>
              <a:t> </a:t>
            </a:r>
            <a:r>
              <a:rPr lang="ru-RU" sz="3800" b="1" dirty="0" smtClean="0"/>
              <a:t>кохання</a:t>
            </a:r>
            <a:r>
              <a:rPr lang="ru-RU" sz="3800" b="1" dirty="0" smtClean="0"/>
              <a:t> </a:t>
            </a:r>
            <a:r>
              <a:rPr lang="ru-RU" sz="3800" b="1" dirty="0" smtClean="0"/>
              <a:t>Венері</a:t>
            </a:r>
            <a:r>
              <a:rPr lang="ru-RU" sz="3800" b="1" dirty="0" smtClean="0"/>
              <a:t>.</a:t>
            </a:r>
            <a:endParaRPr lang="en-US" sz="38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7265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Африканські</a:t>
            </a:r>
            <a:r>
              <a:rPr lang="ru-RU" sz="2000" dirty="0" smtClean="0"/>
              <a:t> </a:t>
            </a:r>
            <a:r>
              <a:rPr lang="ru-RU" sz="2000" dirty="0" smtClean="0"/>
              <a:t>традиційні</a:t>
            </a:r>
            <a:r>
              <a:rPr lang="ru-RU" sz="2000" dirty="0" smtClean="0"/>
              <a:t> ляльки</a:t>
            </a:r>
            <a:endParaRPr lang="en-US" sz="2000" dirty="0"/>
          </a:p>
        </p:txBody>
      </p:sp>
      <p:pic>
        <p:nvPicPr>
          <p:cNvPr id="5" name="Содержимое 4" descr="eket1a_3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2880320" cy="525244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35896" y="908720"/>
            <a:ext cx="4063352" cy="5400600"/>
          </a:xfrm>
        </p:spPr>
        <p:txBody>
          <a:bodyPr>
            <a:noAutofit/>
          </a:bodyPr>
          <a:lstStyle/>
          <a:p>
            <a:pPr indent="457200" algn="just"/>
            <a:r>
              <a:rPr lang="ru-RU" sz="1400" b="1" dirty="0" smtClean="0"/>
              <a:t>Африканські</a:t>
            </a:r>
            <a:r>
              <a:rPr lang="ru-RU" sz="1400" b="1" dirty="0" smtClean="0"/>
              <a:t> ляльки </a:t>
            </a:r>
            <a:r>
              <a:rPr lang="ru-RU" sz="1400" b="1" dirty="0" smtClean="0"/>
              <a:t>переважно</a:t>
            </a:r>
            <a:r>
              <a:rPr lang="ru-RU" sz="1400" b="1" dirty="0" smtClean="0"/>
              <a:t> </a:t>
            </a:r>
            <a:r>
              <a:rPr lang="ru-RU" sz="1400" b="1" dirty="0" smtClean="0"/>
              <a:t>робляться</a:t>
            </a:r>
            <a:r>
              <a:rPr lang="ru-RU" sz="1400" b="1" dirty="0" smtClean="0"/>
              <a:t> </a:t>
            </a:r>
            <a:r>
              <a:rPr lang="ru-RU" sz="1400" b="1" dirty="0" smtClean="0"/>
              <a:t>з</a:t>
            </a:r>
            <a:r>
              <a:rPr lang="ru-RU" sz="1400" b="1" dirty="0" smtClean="0"/>
              <a:t> дерева </a:t>
            </a:r>
            <a:r>
              <a:rPr lang="ru-RU" sz="1400" b="1" dirty="0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smtClean="0"/>
              <a:t>мають</a:t>
            </a:r>
            <a:r>
              <a:rPr lang="ru-RU" sz="1400" b="1" dirty="0" smtClean="0"/>
              <a:t> </a:t>
            </a:r>
            <a:r>
              <a:rPr lang="ru-RU" sz="1400" b="1" dirty="0" smtClean="0"/>
              <a:t>глибокі</a:t>
            </a:r>
            <a:r>
              <a:rPr lang="ru-RU" sz="1400" b="1" dirty="0" smtClean="0"/>
              <a:t> </a:t>
            </a:r>
            <a:r>
              <a:rPr lang="ru-RU" sz="1400" b="1" dirty="0" smtClean="0"/>
              <a:t>корені</a:t>
            </a:r>
            <a:r>
              <a:rPr lang="ru-RU" sz="1400" b="1" dirty="0" smtClean="0"/>
              <a:t>. Як </a:t>
            </a:r>
            <a:r>
              <a:rPr lang="ru-RU" sz="1400" b="1" dirty="0" smtClean="0"/>
              <a:t>багато</a:t>
            </a:r>
            <a:r>
              <a:rPr lang="ru-RU" sz="1400" b="1" dirty="0" smtClean="0"/>
              <a:t> </a:t>
            </a:r>
            <a:r>
              <a:rPr lang="ru-RU" sz="1400" b="1" dirty="0" smtClean="0"/>
              <a:t>народів</a:t>
            </a:r>
            <a:r>
              <a:rPr lang="ru-RU" sz="1400" b="1" dirty="0" smtClean="0"/>
              <a:t> </a:t>
            </a:r>
            <a:r>
              <a:rPr lang="ru-RU" sz="1400" b="1" dirty="0" smtClean="0"/>
              <a:t>населяє</a:t>
            </a:r>
            <a:r>
              <a:rPr lang="ru-RU" sz="1400" b="1" dirty="0" smtClean="0"/>
              <a:t> </a:t>
            </a:r>
            <a:r>
              <a:rPr lang="ru-RU" sz="1400" b="1" dirty="0" smtClean="0"/>
              <a:t>африканський</a:t>
            </a:r>
            <a:r>
              <a:rPr lang="ru-RU" sz="1400" b="1" dirty="0" smtClean="0"/>
              <a:t> континент так </a:t>
            </a:r>
            <a:r>
              <a:rPr lang="ru-RU" sz="1400" b="1" dirty="0" smtClean="0"/>
              <a:t>багато</a:t>
            </a:r>
            <a:r>
              <a:rPr lang="ru-RU" sz="1400" b="1" dirty="0" smtClean="0"/>
              <a:t> </a:t>
            </a:r>
            <a:r>
              <a:rPr lang="ru-RU" sz="1400" b="1" dirty="0" smtClean="0"/>
              <a:t>різноманітних</a:t>
            </a:r>
            <a:r>
              <a:rPr lang="ru-RU" sz="1400" b="1" dirty="0" smtClean="0"/>
              <a:t> </a:t>
            </a:r>
            <a:r>
              <a:rPr lang="ru-RU" sz="1400" b="1" dirty="0" smtClean="0"/>
              <a:t>стилів</a:t>
            </a:r>
            <a:r>
              <a:rPr lang="ru-RU" sz="1400" b="1" dirty="0" smtClean="0"/>
              <a:t>, </a:t>
            </a:r>
            <a:r>
              <a:rPr lang="ru-RU" sz="1400" b="1" dirty="0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smtClean="0"/>
              <a:t>функцій</a:t>
            </a:r>
            <a:r>
              <a:rPr lang="ru-RU" sz="1400" b="1" dirty="0" smtClean="0"/>
              <a:t>, </a:t>
            </a:r>
            <a:r>
              <a:rPr lang="ru-RU" sz="1400" b="1" dirty="0" smtClean="0"/>
              <a:t>мають</a:t>
            </a:r>
            <a:r>
              <a:rPr lang="ru-RU" sz="1400" b="1" dirty="0" smtClean="0"/>
              <a:t> </a:t>
            </a:r>
            <a:r>
              <a:rPr lang="ru-RU" sz="1400" b="1" dirty="0" smtClean="0"/>
              <a:t>африканські</a:t>
            </a:r>
            <a:r>
              <a:rPr lang="ru-RU" sz="1400" b="1" dirty="0" smtClean="0"/>
              <a:t> ляльки</a:t>
            </a:r>
            <a:r>
              <a:rPr lang="ru-RU" sz="1400" b="1" dirty="0" smtClean="0"/>
              <a:t>.</a:t>
            </a:r>
          </a:p>
          <a:p>
            <a:pPr indent="457200" algn="just"/>
            <a:r>
              <a:rPr lang="ru-RU" sz="1400" b="1" dirty="0" smtClean="0"/>
              <a:t>Чим </a:t>
            </a:r>
            <a:r>
              <a:rPr lang="ru-RU" sz="1400" b="1" dirty="0" smtClean="0"/>
              <a:t>твердіший</a:t>
            </a:r>
            <a:r>
              <a:rPr lang="ru-RU" sz="1400" b="1" dirty="0" smtClean="0"/>
              <a:t> </a:t>
            </a:r>
            <a:r>
              <a:rPr lang="ru-RU" sz="1400" b="1" dirty="0" smtClean="0"/>
              <a:t>шматок дерева, </a:t>
            </a:r>
            <a:r>
              <a:rPr lang="ru-RU" sz="1400" b="1" dirty="0" smtClean="0"/>
              <a:t>з</a:t>
            </a:r>
            <a:r>
              <a:rPr lang="ru-RU" sz="1400" b="1" dirty="0" smtClean="0"/>
              <a:t> </a:t>
            </a:r>
            <a:r>
              <a:rPr lang="ru-RU" sz="1400" b="1" dirty="0" smtClean="0"/>
              <a:t>якого</a:t>
            </a:r>
            <a:r>
              <a:rPr lang="ru-RU" sz="1400" b="1" dirty="0" smtClean="0"/>
              <a:t> </a:t>
            </a:r>
            <a:r>
              <a:rPr lang="ru-RU" sz="1400" b="1" dirty="0" smtClean="0"/>
              <a:t>вирізали</a:t>
            </a:r>
            <a:r>
              <a:rPr lang="ru-RU" sz="1400" b="1" dirty="0" smtClean="0"/>
              <a:t> ляльку, </a:t>
            </a:r>
            <a:r>
              <a:rPr lang="ru-RU" sz="1400" b="1" dirty="0" smtClean="0"/>
              <a:t>тим</a:t>
            </a:r>
            <a:r>
              <a:rPr lang="ru-RU" sz="1400" b="1" dirty="0" smtClean="0"/>
              <a:t> </a:t>
            </a:r>
            <a:r>
              <a:rPr lang="ru-RU" sz="1400" b="1" dirty="0" smtClean="0"/>
              <a:t>відважніший</a:t>
            </a:r>
            <a:r>
              <a:rPr lang="ru-RU" sz="1400" b="1" dirty="0" smtClean="0"/>
              <a:t> буде той, </a:t>
            </a:r>
            <a:r>
              <a:rPr lang="ru-RU" sz="1400" b="1" dirty="0" smtClean="0"/>
              <a:t>хто</a:t>
            </a:r>
            <a:r>
              <a:rPr lang="ru-RU" sz="1400" b="1" dirty="0" smtClean="0"/>
              <a:t> </a:t>
            </a:r>
            <a:r>
              <a:rPr lang="ru-RU" sz="1400" b="1" dirty="0" smtClean="0"/>
              <a:t>з</a:t>
            </a:r>
            <a:r>
              <a:rPr lang="ru-RU" sz="1400" b="1" dirty="0" smtClean="0"/>
              <a:t> нею </a:t>
            </a:r>
            <a:r>
              <a:rPr lang="ru-RU" sz="1400" b="1" dirty="0" smtClean="0"/>
              <a:t>грався</a:t>
            </a:r>
            <a:r>
              <a:rPr lang="ru-RU" sz="1400" b="1" dirty="0" smtClean="0"/>
              <a:t>.  </a:t>
            </a:r>
            <a:r>
              <a:rPr lang="ru-RU" sz="1400" b="1" dirty="0" smtClean="0"/>
              <a:t>Чим </a:t>
            </a:r>
            <a:r>
              <a:rPr lang="ru-RU" sz="1400" b="1" dirty="0" smtClean="0"/>
              <a:t>красивіша</a:t>
            </a:r>
            <a:r>
              <a:rPr lang="ru-RU" sz="1400" b="1" dirty="0" smtClean="0"/>
              <a:t> </a:t>
            </a:r>
            <a:r>
              <a:rPr lang="ru-RU" sz="1400" b="1" dirty="0" smtClean="0"/>
              <a:t>лялька, </a:t>
            </a:r>
            <a:r>
              <a:rPr lang="ru-RU" sz="1400" b="1" dirty="0" smtClean="0"/>
              <a:t>тим</a:t>
            </a:r>
            <a:r>
              <a:rPr lang="ru-RU" sz="1400" b="1" dirty="0" smtClean="0"/>
              <a:t> </a:t>
            </a:r>
            <a:r>
              <a:rPr lang="ru-RU" sz="1400" b="1" dirty="0" smtClean="0"/>
              <a:t>привабливіша</a:t>
            </a:r>
            <a:r>
              <a:rPr lang="ru-RU" sz="1400" b="1" dirty="0" smtClean="0"/>
              <a:t> </a:t>
            </a:r>
            <a:r>
              <a:rPr lang="ru-RU" sz="1400" b="1" dirty="0" smtClean="0"/>
              <a:t>виросте</a:t>
            </a:r>
            <a:r>
              <a:rPr lang="ru-RU" sz="1400" b="1" dirty="0" smtClean="0"/>
              <a:t> </a:t>
            </a:r>
            <a:r>
              <a:rPr lang="ru-RU" sz="1400" b="1" dirty="0" smtClean="0"/>
              <a:t>її</a:t>
            </a:r>
            <a:r>
              <a:rPr lang="ru-RU" sz="1400" b="1" dirty="0" smtClean="0"/>
              <a:t> </a:t>
            </a:r>
            <a:r>
              <a:rPr lang="ru-RU" sz="1400" b="1" dirty="0" smtClean="0"/>
              <a:t>власниця</a:t>
            </a:r>
            <a:r>
              <a:rPr lang="ru-RU" sz="1400" b="1" dirty="0" smtClean="0"/>
              <a:t>.</a:t>
            </a:r>
          </a:p>
          <a:p>
            <a:pPr indent="457200" algn="just"/>
            <a:r>
              <a:rPr lang="ru-RU" sz="1400" b="1" dirty="0" smtClean="0"/>
              <a:t>В </a:t>
            </a:r>
            <a:r>
              <a:rPr lang="ru-RU" sz="1400" b="1" dirty="0" smtClean="0"/>
              <a:t>Північній</a:t>
            </a:r>
            <a:r>
              <a:rPr lang="ru-RU" sz="1400" b="1" dirty="0" smtClean="0"/>
              <a:t> </a:t>
            </a:r>
            <a:r>
              <a:rPr lang="ru-RU" sz="1400" b="1" dirty="0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smtClean="0"/>
              <a:t>Південній</a:t>
            </a:r>
            <a:r>
              <a:rPr lang="ru-RU" sz="1400" b="1" dirty="0" smtClean="0"/>
              <a:t> </a:t>
            </a:r>
            <a:r>
              <a:rPr lang="ru-RU" sz="1400" b="1" dirty="0" smtClean="0"/>
              <a:t>Африці</a:t>
            </a:r>
            <a:r>
              <a:rPr lang="ru-RU" sz="1400" b="1" dirty="0" smtClean="0"/>
              <a:t> є </a:t>
            </a:r>
            <a:r>
              <a:rPr lang="ru-RU" sz="1400" b="1" dirty="0" smtClean="0"/>
              <a:t>така</a:t>
            </a:r>
            <a:r>
              <a:rPr lang="ru-RU" sz="1400" b="1" dirty="0" smtClean="0"/>
              <a:t> </a:t>
            </a:r>
            <a:r>
              <a:rPr lang="ru-RU" sz="1400" b="1" dirty="0" smtClean="0"/>
              <a:t>традиція</a:t>
            </a:r>
            <a:r>
              <a:rPr lang="ru-RU" sz="1400" b="1" dirty="0" smtClean="0"/>
              <a:t>: наречений </a:t>
            </a:r>
            <a:r>
              <a:rPr lang="ru-RU" sz="1400" b="1" dirty="0" smtClean="0"/>
              <a:t>залишає</a:t>
            </a:r>
            <a:r>
              <a:rPr lang="ru-RU" sz="1400" b="1" dirty="0" smtClean="0"/>
              <a:t> </a:t>
            </a:r>
            <a:r>
              <a:rPr lang="ru-RU" sz="1400" b="1" dirty="0" smtClean="0"/>
              <a:t>ляльку </a:t>
            </a:r>
            <a:r>
              <a:rPr lang="ru-RU" sz="1400" b="1" dirty="0" smtClean="0"/>
              <a:t>за межами </a:t>
            </a:r>
            <a:r>
              <a:rPr lang="ru-RU" sz="1400" b="1" dirty="0" smtClean="0"/>
              <a:t>хижі</a:t>
            </a:r>
            <a:r>
              <a:rPr lang="ru-RU" sz="1400" b="1" dirty="0" smtClean="0"/>
              <a:t> </a:t>
            </a:r>
            <a:r>
              <a:rPr lang="ru-RU" sz="1400" b="1" dirty="0" smtClean="0"/>
              <a:t>жінки</a:t>
            </a:r>
            <a:r>
              <a:rPr lang="ru-RU" sz="1400" b="1" dirty="0" smtClean="0"/>
              <a:t>, </a:t>
            </a:r>
            <a:r>
              <a:rPr lang="ru-RU" sz="1400" b="1" dirty="0" smtClean="0"/>
              <a:t>що</a:t>
            </a:r>
            <a:r>
              <a:rPr lang="ru-RU" sz="1400" b="1" dirty="0" smtClean="0"/>
              <a:t> </a:t>
            </a:r>
            <a:r>
              <a:rPr lang="ru-RU" sz="1400" b="1" dirty="0" smtClean="0"/>
              <a:t>свідчить</a:t>
            </a:r>
            <a:r>
              <a:rPr lang="ru-RU" sz="1400" b="1" dirty="0" smtClean="0"/>
              <a:t> про </a:t>
            </a:r>
            <a:r>
              <a:rPr lang="ru-RU" sz="1400" b="1" dirty="0" smtClean="0"/>
              <a:t>свій</a:t>
            </a:r>
            <a:r>
              <a:rPr lang="ru-RU" sz="1400" b="1" dirty="0" smtClean="0"/>
              <a:t> </a:t>
            </a:r>
            <a:r>
              <a:rPr lang="ru-RU" sz="1400" b="1" dirty="0" smtClean="0"/>
              <a:t>намір</a:t>
            </a:r>
            <a:r>
              <a:rPr lang="ru-RU" sz="1400" b="1" dirty="0" smtClean="0"/>
              <a:t> </a:t>
            </a:r>
            <a:r>
              <a:rPr lang="ru-RU" sz="1400" b="1" dirty="0" smtClean="0"/>
              <a:t>запропонувати</a:t>
            </a:r>
            <a:r>
              <a:rPr lang="ru-RU" sz="1400" b="1" dirty="0" smtClean="0"/>
              <a:t> </a:t>
            </a:r>
            <a:r>
              <a:rPr lang="ru-RU" sz="1400" b="1" dirty="0" smtClean="0"/>
              <a:t>їй</a:t>
            </a:r>
            <a:r>
              <a:rPr lang="ru-RU" sz="1400" b="1" dirty="0" smtClean="0"/>
              <a:t> </a:t>
            </a:r>
            <a:r>
              <a:rPr lang="ru-RU" sz="1400" b="1" dirty="0" smtClean="0"/>
              <a:t>шлюб</a:t>
            </a:r>
            <a:r>
              <a:rPr lang="ru-RU" sz="1400" b="1" dirty="0" smtClean="0"/>
              <a:t>. </a:t>
            </a:r>
            <a:r>
              <a:rPr lang="ru-RU" sz="1400" b="1" dirty="0" smtClean="0"/>
              <a:t>Якщо</a:t>
            </a:r>
            <a:r>
              <a:rPr lang="ru-RU" sz="1400" b="1" dirty="0" smtClean="0"/>
              <a:t> вона </a:t>
            </a:r>
            <a:r>
              <a:rPr lang="ru-RU" sz="1400" b="1" dirty="0" smtClean="0"/>
              <a:t>приймає</a:t>
            </a:r>
            <a:r>
              <a:rPr lang="ru-RU" sz="1400" b="1" dirty="0" smtClean="0"/>
              <a:t> ляльку, </a:t>
            </a:r>
            <a:r>
              <a:rPr lang="ru-RU" sz="1400" b="1" dirty="0" smtClean="0"/>
              <a:t>це</a:t>
            </a:r>
            <a:r>
              <a:rPr lang="ru-RU" sz="1400" b="1" dirty="0" smtClean="0"/>
              <a:t> </a:t>
            </a:r>
            <a:r>
              <a:rPr lang="ru-RU" sz="1400" b="1" dirty="0" smtClean="0"/>
              <a:t>ознака</a:t>
            </a:r>
            <a:r>
              <a:rPr lang="ru-RU" sz="1400" b="1" dirty="0" smtClean="0"/>
              <a:t> </a:t>
            </a:r>
            <a:r>
              <a:rPr lang="ru-RU" sz="1400" b="1" dirty="0" smtClean="0"/>
              <a:t>згоди</a:t>
            </a:r>
            <a:r>
              <a:rPr lang="ru-RU" sz="1400" b="1" dirty="0" smtClean="0"/>
              <a:t> до </a:t>
            </a:r>
            <a:r>
              <a:rPr lang="ru-RU" sz="1400" b="1" dirty="0" smtClean="0"/>
              <a:t>шлюбу</a:t>
            </a:r>
            <a:r>
              <a:rPr lang="ru-RU" sz="1400" b="1" dirty="0" smtClean="0"/>
              <a:t>, </a:t>
            </a:r>
            <a:r>
              <a:rPr lang="ru-RU" sz="1400" b="1" dirty="0" smtClean="0"/>
              <a:t>їх</a:t>
            </a:r>
            <a:r>
              <a:rPr lang="ru-RU" sz="1400" b="1" dirty="0" smtClean="0"/>
              <a:t> перша </a:t>
            </a:r>
            <a:r>
              <a:rPr lang="ru-RU" sz="1400" b="1" dirty="0" smtClean="0"/>
              <a:t>дитина</a:t>
            </a:r>
            <a:r>
              <a:rPr lang="ru-RU" sz="1400" b="1" dirty="0" smtClean="0"/>
              <a:t> буде названа на честь ляльки. </a:t>
            </a:r>
            <a:endParaRPr lang="ru-RU" sz="1400" b="1" dirty="0" smtClean="0"/>
          </a:p>
          <a:p>
            <a:pPr indent="457200" algn="just"/>
            <a:r>
              <a:rPr lang="ru-RU" sz="1400" b="1" dirty="0" smtClean="0"/>
              <a:t>Ляльки </a:t>
            </a:r>
            <a:r>
              <a:rPr lang="ru-RU" sz="1400" b="1" dirty="0" smtClean="0"/>
              <a:t>на </a:t>
            </a:r>
            <a:r>
              <a:rPr lang="ru-RU" sz="1400" b="1" dirty="0" smtClean="0"/>
              <a:t>всьому</a:t>
            </a:r>
            <a:r>
              <a:rPr lang="ru-RU" sz="1400" b="1" dirty="0" smtClean="0"/>
              <a:t> </a:t>
            </a:r>
            <a:r>
              <a:rPr lang="ru-RU" sz="1400" b="1" dirty="0" smtClean="0"/>
              <a:t>африканському</a:t>
            </a:r>
            <a:r>
              <a:rPr lang="ru-RU" sz="1400" b="1" dirty="0" smtClean="0"/>
              <a:t> </a:t>
            </a:r>
            <a:r>
              <a:rPr lang="ru-RU" sz="1400" b="1" dirty="0" smtClean="0"/>
              <a:t>континенті</a:t>
            </a:r>
            <a:r>
              <a:rPr lang="ru-RU" sz="1400" b="1" dirty="0" smtClean="0"/>
              <a:t> </a:t>
            </a:r>
            <a:r>
              <a:rPr lang="ru-RU" sz="1400" b="1" dirty="0" smtClean="0"/>
              <a:t>виконували</a:t>
            </a:r>
            <a:r>
              <a:rPr lang="ru-RU" sz="1400" b="1" dirty="0" smtClean="0"/>
              <a:t> </a:t>
            </a:r>
            <a:r>
              <a:rPr lang="ru-RU" sz="1400" b="1" dirty="0" smtClean="0"/>
              <a:t>соціальні</a:t>
            </a:r>
            <a:r>
              <a:rPr lang="ru-RU" sz="1400" b="1" dirty="0" smtClean="0"/>
              <a:t>, </a:t>
            </a:r>
            <a:r>
              <a:rPr lang="ru-RU" sz="1400" b="1" dirty="0" smtClean="0"/>
              <a:t>ритуальні</a:t>
            </a:r>
            <a:r>
              <a:rPr lang="ru-RU" sz="1400" b="1" dirty="0" smtClean="0"/>
              <a:t> </a:t>
            </a:r>
            <a:r>
              <a:rPr lang="ru-RU" sz="1400" b="1" dirty="0" smtClean="0"/>
              <a:t>й</a:t>
            </a:r>
            <a:r>
              <a:rPr lang="ru-RU" sz="1400" b="1" dirty="0" smtClean="0"/>
              <a:t> </a:t>
            </a:r>
            <a:r>
              <a:rPr lang="ru-RU" sz="1400" b="1" dirty="0" smtClean="0"/>
              <a:t>духовні</a:t>
            </a:r>
            <a:r>
              <a:rPr lang="ru-RU" sz="1400" b="1" dirty="0" smtClean="0"/>
              <a:t>. </a:t>
            </a:r>
            <a:r>
              <a:rPr lang="ru-RU" sz="1400" b="1" dirty="0" smtClean="0"/>
              <a:t>функції</a:t>
            </a:r>
            <a:r>
              <a:rPr lang="ru-RU" sz="1400" b="1" dirty="0" smtClean="0"/>
              <a:t>.</a:t>
            </a:r>
            <a:endParaRPr lang="en-US" sz="14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4466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Африканські</a:t>
            </a:r>
            <a:r>
              <a:rPr lang="ru-RU" sz="2000" dirty="0" smtClean="0"/>
              <a:t> </a:t>
            </a:r>
            <a:r>
              <a:rPr lang="ru-RU" sz="2000" dirty="0" smtClean="0"/>
              <a:t>традиційні</a:t>
            </a:r>
            <a:r>
              <a:rPr lang="ru-RU" sz="2000" dirty="0" smtClean="0"/>
              <a:t> ляльки</a:t>
            </a:r>
            <a:endParaRPr lang="en-US" sz="2000" dirty="0"/>
          </a:p>
        </p:txBody>
      </p:sp>
      <p:pic>
        <p:nvPicPr>
          <p:cNvPr id="5" name="Содержимое 4" descr="fali1a_3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891308"/>
            <a:ext cx="2736304" cy="5561594"/>
          </a:xfrm>
        </p:spPr>
      </p:pic>
      <p:pic>
        <p:nvPicPr>
          <p:cNvPr id="6" name="Содержимое 5" descr="namchibeaded3a_4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908720"/>
            <a:ext cx="2345157" cy="542860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4466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Грузинська</a:t>
            </a:r>
            <a:r>
              <a:rPr lang="ru-RU" sz="2000" dirty="0" smtClean="0"/>
              <a:t> </a:t>
            </a:r>
            <a:r>
              <a:rPr lang="ru-RU" sz="2000" dirty="0" smtClean="0"/>
              <a:t>залізна</a:t>
            </a:r>
            <a:r>
              <a:rPr lang="ru-RU" sz="2000" dirty="0" smtClean="0"/>
              <a:t> лялька </a:t>
            </a:r>
            <a:endParaRPr lang="en-US" sz="2000" dirty="0"/>
          </a:p>
        </p:txBody>
      </p:sp>
      <p:pic>
        <p:nvPicPr>
          <p:cNvPr id="5" name="Содержимое 4" descr="figure_l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40587" y="1124744"/>
            <a:ext cx="3611024" cy="500141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124744"/>
            <a:ext cx="3520440" cy="5001419"/>
          </a:xfrm>
        </p:spPr>
        <p:txBody>
          <a:bodyPr>
            <a:normAutofit fontScale="55000" lnSpcReduction="20000"/>
          </a:bodyPr>
          <a:lstStyle/>
          <a:p>
            <a:pPr indent="-457200" algn="just"/>
            <a:r>
              <a:rPr lang="ru-RU" b="1" dirty="0" smtClean="0"/>
              <a:t>Дивовижні</a:t>
            </a:r>
            <a:r>
              <a:rPr lang="ru-RU" b="1" dirty="0" smtClean="0"/>
              <a:t> </a:t>
            </a:r>
            <a:r>
              <a:rPr lang="ru-RU" b="1" dirty="0" smtClean="0"/>
              <a:t>залізні</a:t>
            </a:r>
            <a:r>
              <a:rPr lang="ru-RU" b="1" dirty="0" smtClean="0"/>
              <a:t> </a:t>
            </a:r>
            <a:r>
              <a:rPr lang="ru-RU" b="1" dirty="0" smtClean="0"/>
              <a:t>фігурки</a:t>
            </a:r>
            <a:r>
              <a:rPr lang="ru-RU" b="1" dirty="0" smtClean="0"/>
              <a:t> </a:t>
            </a:r>
            <a:r>
              <a:rPr lang="ru-RU" b="1" dirty="0" smtClean="0"/>
              <a:t>людини</a:t>
            </a:r>
            <a:r>
              <a:rPr lang="ru-RU" b="1" dirty="0" smtClean="0"/>
              <a:t> </a:t>
            </a:r>
            <a:r>
              <a:rPr lang="ru-RU" b="1" dirty="0" smtClean="0"/>
              <a:t>були</a:t>
            </a:r>
            <a:r>
              <a:rPr lang="ru-RU" b="1" dirty="0" smtClean="0"/>
              <a:t> </a:t>
            </a:r>
            <a:r>
              <a:rPr lang="ru-RU" b="1" dirty="0" smtClean="0"/>
              <a:t>знайдені</a:t>
            </a:r>
            <a:r>
              <a:rPr lang="ru-RU" b="1" dirty="0" smtClean="0"/>
              <a:t> у </a:t>
            </a:r>
            <a:r>
              <a:rPr lang="ru-RU" b="1" dirty="0" smtClean="0"/>
              <a:t>селищі</a:t>
            </a:r>
            <a:r>
              <a:rPr lang="ru-RU" b="1" dirty="0" smtClean="0"/>
              <a:t> </a:t>
            </a:r>
            <a:r>
              <a:rPr lang="ru-RU" b="1" dirty="0" smtClean="0"/>
              <a:t>Вані</a:t>
            </a:r>
            <a:r>
              <a:rPr lang="ru-RU" b="1" dirty="0" smtClean="0"/>
              <a:t> в </a:t>
            </a:r>
            <a:r>
              <a:rPr lang="ru-RU" b="1" dirty="0" smtClean="0"/>
              <a:t>Грузії</a:t>
            </a:r>
            <a:r>
              <a:rPr lang="ru-RU" b="1" dirty="0" smtClean="0"/>
              <a:t>, </a:t>
            </a:r>
            <a:r>
              <a:rPr lang="ru-RU" b="1" dirty="0" smtClean="0"/>
              <a:t>під</a:t>
            </a:r>
            <a:r>
              <a:rPr lang="ru-RU" b="1" dirty="0" smtClean="0"/>
              <a:t> час </a:t>
            </a:r>
            <a:r>
              <a:rPr lang="ru-RU" b="1" dirty="0" smtClean="0"/>
              <a:t>археологічних</a:t>
            </a:r>
            <a:r>
              <a:rPr lang="ru-RU" b="1" dirty="0" smtClean="0"/>
              <a:t> </a:t>
            </a:r>
            <a:r>
              <a:rPr lang="ru-RU" b="1" dirty="0" smtClean="0"/>
              <a:t>досліджень</a:t>
            </a:r>
            <a:r>
              <a:rPr lang="ru-RU" b="1" dirty="0" smtClean="0"/>
              <a:t>. На них </a:t>
            </a:r>
            <a:r>
              <a:rPr lang="ru-RU" b="1" dirty="0" smtClean="0"/>
              <a:t>були</a:t>
            </a:r>
            <a:r>
              <a:rPr lang="ru-RU" b="1" dirty="0" smtClean="0"/>
              <a:t> </a:t>
            </a:r>
            <a:r>
              <a:rPr lang="ru-RU" b="1" dirty="0" smtClean="0"/>
              <a:t>прикраси</a:t>
            </a:r>
            <a:r>
              <a:rPr lang="ru-RU" b="1" dirty="0" smtClean="0"/>
              <a:t> </a:t>
            </a:r>
            <a:r>
              <a:rPr lang="ru-RU" b="1" dirty="0" smtClean="0"/>
              <a:t>із </a:t>
            </a:r>
            <a:r>
              <a:rPr lang="ru-RU" b="1" dirty="0" smtClean="0"/>
              <a:t>золота, а </a:t>
            </a:r>
            <a:r>
              <a:rPr lang="ru-RU" b="1" dirty="0" smtClean="0"/>
              <a:t>також</a:t>
            </a:r>
            <a:r>
              <a:rPr lang="ru-RU" b="1" dirty="0" smtClean="0"/>
              <a:t> </a:t>
            </a:r>
            <a:r>
              <a:rPr lang="ru-RU" b="1" dirty="0" smtClean="0"/>
              <a:t>залишки</a:t>
            </a:r>
            <a:r>
              <a:rPr lang="ru-RU" b="1" dirty="0" smtClean="0"/>
              <a:t> </a:t>
            </a:r>
            <a:r>
              <a:rPr lang="ru-RU" b="1" dirty="0" smtClean="0"/>
              <a:t>лляного</a:t>
            </a:r>
            <a:r>
              <a:rPr lang="ru-RU" b="1" dirty="0" smtClean="0"/>
              <a:t> </a:t>
            </a:r>
            <a:r>
              <a:rPr lang="ru-RU" b="1" dirty="0" smtClean="0"/>
              <a:t>савана.</a:t>
            </a:r>
          </a:p>
          <a:p>
            <a:pPr indent="-457200" algn="just"/>
            <a:r>
              <a:rPr lang="ru-RU" b="1" dirty="0" smtClean="0"/>
              <a:t>Виявлені</a:t>
            </a:r>
            <a:r>
              <a:rPr lang="ru-RU" b="1" dirty="0" smtClean="0"/>
              <a:t> в </a:t>
            </a:r>
            <a:r>
              <a:rPr lang="ru-RU" b="1" dirty="0" smtClean="0"/>
              <a:t>Грузії</a:t>
            </a:r>
            <a:r>
              <a:rPr lang="ru-RU" b="1" dirty="0" smtClean="0"/>
              <a:t> </a:t>
            </a:r>
            <a:r>
              <a:rPr lang="ru-RU" b="1" dirty="0" smtClean="0"/>
              <a:t>пам’ятки</a:t>
            </a:r>
            <a:r>
              <a:rPr lang="ru-RU" b="1" dirty="0" smtClean="0"/>
              <a:t> </a:t>
            </a:r>
            <a:r>
              <a:rPr lang="ru-RU" b="1" dirty="0" smtClean="0"/>
              <a:t>матеріальної</a:t>
            </a:r>
            <a:r>
              <a:rPr lang="ru-RU" b="1" dirty="0" smtClean="0"/>
              <a:t> </a:t>
            </a:r>
            <a:r>
              <a:rPr lang="ru-RU" b="1" dirty="0" smtClean="0"/>
              <a:t>культури</a:t>
            </a:r>
            <a:r>
              <a:rPr lang="ru-RU" b="1" dirty="0" smtClean="0"/>
              <a:t> </a:t>
            </a:r>
            <a:r>
              <a:rPr lang="ru-RU" b="1" dirty="0" smtClean="0"/>
              <a:t>свідчать</a:t>
            </a:r>
            <a:r>
              <a:rPr lang="ru-RU" b="1" dirty="0" smtClean="0"/>
              <a:t> про </a:t>
            </a:r>
            <a:r>
              <a:rPr lang="ru-RU" b="1" dirty="0" smtClean="0"/>
              <a:t>високий</a:t>
            </a:r>
            <a:r>
              <a:rPr lang="ru-RU" b="1" dirty="0" smtClean="0"/>
              <a:t> </a:t>
            </a:r>
            <a:r>
              <a:rPr lang="ru-RU" b="1" dirty="0" smtClean="0"/>
              <a:t>рівень</a:t>
            </a:r>
            <a:r>
              <a:rPr lang="ru-RU" b="1" dirty="0" smtClean="0"/>
              <a:t> </a:t>
            </a:r>
            <a:r>
              <a:rPr lang="ru-RU" b="1" dirty="0" smtClean="0"/>
              <a:t>обробки</a:t>
            </a:r>
            <a:r>
              <a:rPr lang="ru-RU" b="1" dirty="0" smtClean="0"/>
              <a:t> </a:t>
            </a:r>
            <a:r>
              <a:rPr lang="ru-RU" b="1" dirty="0" smtClean="0"/>
              <a:t>металу</a:t>
            </a:r>
            <a:r>
              <a:rPr lang="ru-RU" b="1" dirty="0" smtClean="0"/>
              <a:t>, </a:t>
            </a:r>
            <a:r>
              <a:rPr lang="ru-RU" b="1" dirty="0" smtClean="0"/>
              <a:t>що</a:t>
            </a:r>
            <a:r>
              <a:rPr lang="ru-RU" b="1" dirty="0" smtClean="0"/>
              <a:t> </a:t>
            </a:r>
            <a:r>
              <a:rPr lang="ru-RU" b="1" dirty="0" smtClean="0"/>
              <a:t>вказує</a:t>
            </a:r>
            <a:r>
              <a:rPr lang="ru-RU" b="1" dirty="0" smtClean="0"/>
              <a:t> </a:t>
            </a:r>
            <a:r>
              <a:rPr lang="ru-RU" b="1" dirty="0" smtClean="0"/>
              <a:t>про</a:t>
            </a:r>
            <a:r>
              <a:rPr lang="ru-RU" b="1" dirty="0" smtClean="0"/>
              <a:t> </a:t>
            </a:r>
            <a:r>
              <a:rPr lang="ru-RU" b="1" dirty="0" smtClean="0"/>
              <a:t>реальність</a:t>
            </a:r>
            <a:r>
              <a:rPr lang="ru-RU" b="1" dirty="0" smtClean="0"/>
              <a:t> </a:t>
            </a:r>
            <a:r>
              <a:rPr lang="ru-RU" b="1" dirty="0" smtClean="0"/>
              <a:t>залучення</a:t>
            </a:r>
            <a:r>
              <a:rPr lang="ru-RU" b="1" dirty="0" smtClean="0"/>
              <a:t> </a:t>
            </a:r>
            <a:r>
              <a:rPr lang="ru-RU" b="1" dirty="0" smtClean="0"/>
              <a:t>і</a:t>
            </a:r>
            <a:r>
              <a:rPr lang="ru-RU" b="1" dirty="0" smtClean="0"/>
              <a:t> передачу </a:t>
            </a:r>
            <a:r>
              <a:rPr lang="ru-RU" b="1" dirty="0" smtClean="0"/>
              <a:t>майстерності</a:t>
            </a:r>
            <a:r>
              <a:rPr lang="ru-RU" b="1" dirty="0" smtClean="0"/>
              <a:t> </a:t>
            </a:r>
            <a:r>
              <a:rPr lang="ru-RU" b="1" dirty="0" smtClean="0"/>
              <a:t>своїм</a:t>
            </a:r>
            <a:r>
              <a:rPr lang="ru-RU" b="1" dirty="0" smtClean="0"/>
              <a:t> </a:t>
            </a:r>
            <a:r>
              <a:rPr lang="ru-RU" b="1" dirty="0" smtClean="0"/>
              <a:t>дітям</a:t>
            </a:r>
            <a:r>
              <a:rPr lang="ru-RU" b="1" dirty="0" smtClean="0"/>
              <a:t> </a:t>
            </a:r>
            <a:r>
              <a:rPr lang="ru-RU" b="1" dirty="0" smtClean="0"/>
              <a:t>з</a:t>
            </a:r>
            <a:r>
              <a:rPr lang="ru-RU" b="1" dirty="0" smtClean="0"/>
              <a:t> </a:t>
            </a:r>
            <a:r>
              <a:rPr lang="ru-RU" b="1" dirty="0" smtClean="0"/>
              <a:t>покоління</a:t>
            </a:r>
            <a:r>
              <a:rPr lang="ru-RU" b="1" dirty="0" smtClean="0"/>
              <a:t> в </a:t>
            </a:r>
            <a:r>
              <a:rPr lang="ru-RU" b="1" dirty="0" smtClean="0"/>
              <a:t>покоління</a:t>
            </a:r>
            <a:r>
              <a:rPr lang="ru-RU" b="1" dirty="0" smtClean="0"/>
              <a:t>. Як </a:t>
            </a:r>
            <a:r>
              <a:rPr lang="ru-RU" b="1" dirty="0" smtClean="0"/>
              <a:t>відомо</a:t>
            </a:r>
            <a:r>
              <a:rPr lang="ru-RU" b="1" dirty="0" smtClean="0"/>
              <a:t> </a:t>
            </a:r>
            <a:r>
              <a:rPr lang="ru-RU" b="1" dirty="0" smtClean="0"/>
              <a:t>діти</a:t>
            </a:r>
            <a:r>
              <a:rPr lang="ru-RU" b="1" dirty="0" smtClean="0"/>
              <a:t> </a:t>
            </a:r>
            <a:r>
              <a:rPr lang="ru-RU" b="1" dirty="0" smtClean="0"/>
              <a:t>опановують</a:t>
            </a:r>
            <a:r>
              <a:rPr lang="ru-RU" b="1" dirty="0" smtClean="0"/>
              <a:t> </a:t>
            </a:r>
            <a:r>
              <a:rPr lang="ru-RU" b="1" dirty="0" smtClean="0"/>
              <a:t>навколишній</a:t>
            </a:r>
            <a:r>
              <a:rPr lang="ru-RU" b="1" dirty="0" smtClean="0"/>
              <a:t> </a:t>
            </a:r>
            <a:r>
              <a:rPr lang="ru-RU" b="1" dirty="0" smtClean="0"/>
              <a:t>світ</a:t>
            </a:r>
            <a:r>
              <a:rPr lang="ru-RU" b="1" dirty="0" smtClean="0"/>
              <a:t> </a:t>
            </a:r>
            <a:r>
              <a:rPr lang="ru-RU" b="1" dirty="0" smtClean="0"/>
              <a:t>тим</a:t>
            </a:r>
            <a:r>
              <a:rPr lang="ru-RU" b="1" dirty="0" smtClean="0"/>
              <a:t>, </a:t>
            </a:r>
            <a:r>
              <a:rPr lang="ru-RU" b="1" dirty="0" smtClean="0"/>
              <a:t>що</a:t>
            </a:r>
            <a:r>
              <a:rPr lang="ru-RU" b="1" dirty="0" smtClean="0"/>
              <a:t> </a:t>
            </a:r>
            <a:r>
              <a:rPr lang="ru-RU" b="1" dirty="0" smtClean="0"/>
              <a:t>повторюють</a:t>
            </a:r>
            <a:r>
              <a:rPr lang="ru-RU" b="1" dirty="0" smtClean="0"/>
              <a:t> </a:t>
            </a:r>
            <a:r>
              <a:rPr lang="ru-RU" b="1" dirty="0" smtClean="0"/>
              <a:t>світ</a:t>
            </a:r>
            <a:r>
              <a:rPr lang="ru-RU" b="1" dirty="0" smtClean="0"/>
              <a:t> </a:t>
            </a:r>
            <a:r>
              <a:rPr lang="ru-RU" b="1" dirty="0" smtClean="0"/>
              <a:t>дорослих</a:t>
            </a:r>
            <a:r>
              <a:rPr lang="ru-RU" b="1" dirty="0" smtClean="0"/>
              <a:t>. </a:t>
            </a:r>
            <a:r>
              <a:rPr lang="ru-RU" b="1" dirty="0" smtClean="0"/>
              <a:t>Знайдені</a:t>
            </a:r>
            <a:r>
              <a:rPr lang="ru-RU" b="1" dirty="0" smtClean="0"/>
              <a:t> </a:t>
            </a:r>
            <a:r>
              <a:rPr lang="ru-RU" b="1" dirty="0" smtClean="0"/>
              <a:t>залізні</a:t>
            </a:r>
            <a:r>
              <a:rPr lang="ru-RU" b="1" dirty="0" smtClean="0"/>
              <a:t> </a:t>
            </a:r>
            <a:r>
              <a:rPr lang="ru-RU" b="1" dirty="0" smtClean="0"/>
              <a:t>фігурки</a:t>
            </a:r>
            <a:r>
              <a:rPr lang="ru-RU" b="1" dirty="0" smtClean="0"/>
              <a:t> </a:t>
            </a:r>
            <a:r>
              <a:rPr lang="ru-RU" b="1" dirty="0" smtClean="0"/>
              <a:t>людини</a:t>
            </a:r>
            <a:r>
              <a:rPr lang="ru-RU" b="1" dirty="0" smtClean="0"/>
              <a:t> </a:t>
            </a:r>
            <a:r>
              <a:rPr lang="ru-RU" b="1" dirty="0" smtClean="0"/>
              <a:t>мають</a:t>
            </a:r>
            <a:r>
              <a:rPr lang="ru-RU" b="1" dirty="0" smtClean="0"/>
              <a:t> </a:t>
            </a:r>
            <a:r>
              <a:rPr lang="ru-RU" b="1" dirty="0" smtClean="0"/>
              <a:t>примітивний</a:t>
            </a:r>
            <a:r>
              <a:rPr lang="ru-RU" b="1" dirty="0" smtClean="0"/>
              <a:t> </a:t>
            </a:r>
            <a:r>
              <a:rPr lang="ru-RU" b="1" dirty="0" smtClean="0"/>
              <a:t>вигляд</a:t>
            </a:r>
            <a:r>
              <a:rPr lang="ru-RU" b="1" dirty="0" smtClean="0"/>
              <a:t>, </a:t>
            </a:r>
            <a:r>
              <a:rPr lang="ru-RU" b="1" dirty="0" smtClean="0"/>
              <a:t>довжиною</a:t>
            </a:r>
            <a:r>
              <a:rPr lang="ru-RU" b="1" dirty="0" smtClean="0"/>
              <a:t> 32 см, 24,5 </a:t>
            </a:r>
            <a:r>
              <a:rPr lang="ru-RU" b="1" dirty="0" smtClean="0"/>
              <a:t>х</a:t>
            </a:r>
            <a:r>
              <a:rPr lang="ru-RU" b="1" dirty="0" smtClean="0"/>
              <a:t> 5,7 см. Вони </a:t>
            </a:r>
            <a:r>
              <a:rPr lang="ru-RU" b="1" dirty="0" smtClean="0"/>
              <a:t>були</a:t>
            </a:r>
            <a:r>
              <a:rPr lang="ru-RU" b="1" dirty="0" smtClean="0"/>
              <a:t> </a:t>
            </a:r>
            <a:r>
              <a:rPr lang="ru-RU" b="1" dirty="0" smtClean="0"/>
              <a:t>одягнуті</a:t>
            </a:r>
            <a:r>
              <a:rPr lang="ru-RU" b="1" dirty="0" smtClean="0"/>
              <a:t> </a:t>
            </a:r>
            <a:r>
              <a:rPr lang="ru-RU" b="1" dirty="0" smtClean="0"/>
              <a:t>і</a:t>
            </a:r>
            <a:r>
              <a:rPr lang="ru-RU" b="1" dirty="0" smtClean="0"/>
              <a:t> </a:t>
            </a:r>
            <a:r>
              <a:rPr lang="ru-RU" b="1" dirty="0" smtClean="0"/>
              <a:t>прикрашені</a:t>
            </a:r>
            <a:r>
              <a:rPr lang="ru-RU" b="1" dirty="0" smtClean="0"/>
              <a:t> прикрасами. Все </a:t>
            </a:r>
            <a:r>
              <a:rPr lang="ru-RU" b="1" dirty="0" smtClean="0"/>
              <a:t>це</a:t>
            </a:r>
            <a:r>
              <a:rPr lang="ru-RU" b="1" dirty="0" smtClean="0"/>
              <a:t> є </a:t>
            </a:r>
            <a:r>
              <a:rPr lang="ru-RU" b="1" dirty="0" smtClean="0"/>
              <a:t>складовою</a:t>
            </a:r>
            <a:r>
              <a:rPr lang="ru-RU" b="1" dirty="0" smtClean="0"/>
              <a:t> </a:t>
            </a:r>
            <a:r>
              <a:rPr lang="ru-RU" b="1" dirty="0" smtClean="0"/>
              <a:t>дитячої</a:t>
            </a:r>
            <a:r>
              <a:rPr lang="ru-RU" b="1" dirty="0" smtClean="0"/>
              <a:t> </a:t>
            </a:r>
            <a:r>
              <a:rPr lang="ru-RU" b="1" dirty="0" smtClean="0"/>
              <a:t>іграшки</a:t>
            </a:r>
            <a:r>
              <a:rPr lang="ru-RU" b="1" dirty="0" smtClean="0"/>
              <a:t>, як в </a:t>
            </a:r>
            <a:r>
              <a:rPr lang="ru-RU" b="1" dirty="0" smtClean="0"/>
              <a:t>давні</a:t>
            </a:r>
            <a:r>
              <a:rPr lang="ru-RU" b="1" dirty="0" smtClean="0"/>
              <a:t> </a:t>
            </a:r>
            <a:r>
              <a:rPr lang="ru-RU" b="1" dirty="0" smtClean="0"/>
              <a:t>часи</a:t>
            </a:r>
            <a:r>
              <a:rPr lang="ru-RU" b="1" dirty="0" smtClean="0"/>
              <a:t> так </a:t>
            </a:r>
            <a:r>
              <a:rPr lang="ru-RU" b="1" dirty="0" smtClean="0"/>
              <a:t>і</a:t>
            </a:r>
            <a:r>
              <a:rPr lang="ru-RU" b="1" dirty="0" smtClean="0"/>
              <a:t> в </a:t>
            </a:r>
            <a:r>
              <a:rPr lang="ru-RU" b="1" dirty="0" smtClean="0"/>
              <a:t>теперішньому</a:t>
            </a:r>
            <a:r>
              <a:rPr lang="ru-RU" b="1" dirty="0" smtClean="0"/>
              <a:t> </a:t>
            </a:r>
            <a:r>
              <a:rPr lang="ru-RU" b="1" dirty="0" smtClean="0"/>
              <a:t>часі</a:t>
            </a:r>
            <a:r>
              <a:rPr lang="ru-RU" b="1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7265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Північна</a:t>
            </a:r>
            <a:r>
              <a:rPr lang="ru-RU" sz="2000" dirty="0" smtClean="0"/>
              <a:t> лялька </a:t>
            </a:r>
            <a:r>
              <a:rPr lang="ru-RU" sz="2000" dirty="0" smtClean="0"/>
              <a:t>народів</a:t>
            </a:r>
            <a:r>
              <a:rPr lang="ru-RU" sz="2000" dirty="0" smtClean="0"/>
              <a:t> </a:t>
            </a:r>
            <a:r>
              <a:rPr lang="ru-RU" sz="2000" dirty="0" smtClean="0"/>
              <a:t>ханта</a:t>
            </a:r>
            <a:r>
              <a:rPr lang="ru-RU" sz="2000" dirty="0" smtClean="0"/>
              <a:t>, </a:t>
            </a:r>
            <a:r>
              <a:rPr lang="ru-RU" sz="2000" dirty="0" smtClean="0"/>
              <a:t>угрів</a:t>
            </a:r>
            <a:r>
              <a:rPr lang="ru-RU" sz="2000" dirty="0" smtClean="0"/>
              <a:t> та </a:t>
            </a:r>
            <a:r>
              <a:rPr lang="ru-RU" sz="2000" dirty="0" smtClean="0"/>
              <a:t>ненців</a:t>
            </a:r>
            <a:endParaRPr lang="en-US" sz="2000" dirty="0"/>
          </a:p>
        </p:txBody>
      </p:sp>
      <p:pic>
        <p:nvPicPr>
          <p:cNvPr id="5" name="Содержимое 4" descr="image0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4248472" cy="388843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340768"/>
            <a:ext cx="3271264" cy="4785395"/>
          </a:xfrm>
        </p:spPr>
        <p:txBody>
          <a:bodyPr>
            <a:normAutofit fontScale="62500" lnSpcReduction="20000"/>
          </a:bodyPr>
          <a:lstStyle/>
          <a:p>
            <a:pPr indent="457200" algn="just"/>
            <a:r>
              <a:rPr lang="ru-RU" b="1" dirty="0" smtClean="0"/>
              <a:t>Дуже</a:t>
            </a:r>
            <a:r>
              <a:rPr lang="ru-RU" b="1" dirty="0" smtClean="0"/>
              <a:t> </a:t>
            </a:r>
            <a:r>
              <a:rPr lang="ru-RU" b="1" dirty="0" smtClean="0"/>
              <a:t>цікаві</a:t>
            </a:r>
            <a:r>
              <a:rPr lang="ru-RU" b="1" dirty="0" smtClean="0"/>
              <a:t> ляльки </a:t>
            </a:r>
            <a:r>
              <a:rPr lang="ru-RU" b="1" dirty="0" smtClean="0"/>
              <a:t>народів</a:t>
            </a:r>
            <a:r>
              <a:rPr lang="ru-RU" b="1" dirty="0" smtClean="0"/>
              <a:t> </a:t>
            </a:r>
            <a:r>
              <a:rPr lang="ru-RU" b="1" dirty="0" smtClean="0"/>
              <a:t>Півночі</a:t>
            </a:r>
            <a:r>
              <a:rPr lang="ru-RU" b="1" dirty="0" smtClean="0"/>
              <a:t> </a:t>
            </a:r>
            <a:r>
              <a:rPr lang="ru-RU" b="1" dirty="0" smtClean="0"/>
              <a:t>зроблені</a:t>
            </a:r>
            <a:r>
              <a:rPr lang="ru-RU" b="1" dirty="0" smtClean="0"/>
              <a:t> </a:t>
            </a:r>
            <a:r>
              <a:rPr lang="ru-RU" b="1" dirty="0" smtClean="0"/>
              <a:t>з</a:t>
            </a:r>
            <a:r>
              <a:rPr lang="ru-RU" b="1" dirty="0" smtClean="0"/>
              <a:t> </a:t>
            </a:r>
            <a:r>
              <a:rPr lang="ru-RU" b="1" dirty="0" smtClean="0"/>
              <a:t>качиних</a:t>
            </a:r>
            <a:r>
              <a:rPr lang="ru-RU" b="1" dirty="0" smtClean="0"/>
              <a:t> </a:t>
            </a:r>
            <a:r>
              <a:rPr lang="ru-RU" b="1" dirty="0" smtClean="0"/>
              <a:t>дзьобів</a:t>
            </a:r>
            <a:r>
              <a:rPr lang="ru-RU" b="1" dirty="0" smtClean="0"/>
              <a:t>. У </a:t>
            </a:r>
            <a:r>
              <a:rPr lang="ru-RU" b="1" dirty="0" smtClean="0"/>
              <a:t>хантів,угрів</a:t>
            </a:r>
            <a:r>
              <a:rPr lang="ru-RU" b="1" dirty="0" smtClean="0"/>
              <a:t> </a:t>
            </a:r>
            <a:r>
              <a:rPr lang="ru-RU" b="1" dirty="0" smtClean="0"/>
              <a:t>і</a:t>
            </a:r>
            <a:r>
              <a:rPr lang="ru-RU" b="1" dirty="0" smtClean="0"/>
              <a:t> </a:t>
            </a:r>
            <a:r>
              <a:rPr lang="ru-RU" b="1" dirty="0" smtClean="0"/>
              <a:t>ненців</a:t>
            </a:r>
            <a:r>
              <a:rPr lang="ru-RU" b="1" dirty="0" smtClean="0"/>
              <a:t> , качка </a:t>
            </a:r>
            <a:r>
              <a:rPr lang="ru-RU" b="1" dirty="0" smtClean="0"/>
              <a:t>вважалася</a:t>
            </a:r>
            <a:r>
              <a:rPr lang="ru-RU" b="1" dirty="0" smtClean="0"/>
              <a:t> </a:t>
            </a:r>
            <a:r>
              <a:rPr lang="ru-RU" b="1" dirty="0" smtClean="0"/>
              <a:t>прародителькою</a:t>
            </a:r>
            <a:r>
              <a:rPr lang="ru-RU" b="1" dirty="0" smtClean="0"/>
              <a:t> </a:t>
            </a:r>
            <a:r>
              <a:rPr lang="ru-RU" b="1" dirty="0" smtClean="0"/>
              <a:t>світу</a:t>
            </a:r>
            <a:r>
              <a:rPr lang="ru-RU" b="1" dirty="0" smtClean="0"/>
              <a:t>. Вона мала </a:t>
            </a:r>
            <a:r>
              <a:rPr lang="ru-RU" b="1" dirty="0" smtClean="0"/>
              <a:t>широке</a:t>
            </a:r>
            <a:r>
              <a:rPr lang="ru-RU" b="1" dirty="0" smtClean="0"/>
              <a:t> </a:t>
            </a:r>
            <a:r>
              <a:rPr lang="ru-RU" b="1" dirty="0" smtClean="0"/>
              <a:t>поширення</a:t>
            </a:r>
            <a:r>
              <a:rPr lang="ru-RU" b="1" dirty="0" smtClean="0"/>
              <a:t> у </a:t>
            </a:r>
            <a:r>
              <a:rPr lang="ru-RU" b="1" dirty="0" smtClean="0"/>
              <a:t>народів</a:t>
            </a:r>
            <a:r>
              <a:rPr lang="ru-RU" b="1" dirty="0" smtClean="0"/>
              <a:t> </a:t>
            </a:r>
            <a:r>
              <a:rPr lang="ru-RU" b="1" dirty="0" smtClean="0"/>
              <a:t>Півночі</a:t>
            </a:r>
            <a:r>
              <a:rPr lang="ru-RU" b="1" dirty="0" smtClean="0"/>
              <a:t>. На </a:t>
            </a:r>
            <a:r>
              <a:rPr lang="ru-RU" b="1" dirty="0" smtClean="0"/>
              <a:t>ляльку, головку </a:t>
            </a:r>
            <a:r>
              <a:rPr lang="ru-RU" b="1" dirty="0" smtClean="0"/>
              <a:t>якої</a:t>
            </a:r>
            <a:r>
              <a:rPr lang="ru-RU" b="1" dirty="0" smtClean="0"/>
              <a:t> </a:t>
            </a:r>
            <a:r>
              <a:rPr lang="ru-RU" b="1" dirty="0" smtClean="0"/>
              <a:t>замінює</a:t>
            </a:r>
            <a:r>
              <a:rPr lang="ru-RU" b="1" dirty="0" smtClean="0"/>
              <a:t> </a:t>
            </a:r>
            <a:r>
              <a:rPr lang="ru-RU" b="1" dirty="0" smtClean="0"/>
              <a:t>дзьоб</a:t>
            </a:r>
            <a:r>
              <a:rPr lang="ru-RU" b="1" dirty="0" smtClean="0"/>
              <a:t> </a:t>
            </a:r>
            <a:r>
              <a:rPr lang="ru-RU" b="1" dirty="0" smtClean="0"/>
              <a:t>водоплавної</a:t>
            </a:r>
            <a:r>
              <a:rPr lang="ru-RU" b="1" dirty="0" smtClean="0"/>
              <a:t> </a:t>
            </a:r>
            <a:r>
              <a:rPr lang="ru-RU" b="1" dirty="0" smtClean="0"/>
              <a:t>птиці</a:t>
            </a:r>
            <a:r>
              <a:rPr lang="ru-RU" b="1" dirty="0" smtClean="0"/>
              <a:t> </a:t>
            </a:r>
            <a:r>
              <a:rPr lang="ru-RU" b="1" dirty="0" smtClean="0"/>
              <a:t>з</a:t>
            </a:r>
            <a:r>
              <a:rPr lang="ru-RU" b="1" dirty="0" smtClean="0"/>
              <a:t> </a:t>
            </a:r>
            <a:r>
              <a:rPr lang="ru-RU" b="1" dirty="0" smtClean="0"/>
              <a:t>прилеглою</a:t>
            </a:r>
            <a:r>
              <a:rPr lang="ru-RU" b="1" dirty="0" smtClean="0"/>
              <a:t> до </a:t>
            </a:r>
            <a:r>
              <a:rPr lang="ru-RU" b="1" dirty="0" smtClean="0"/>
              <a:t>нього</a:t>
            </a:r>
            <a:r>
              <a:rPr lang="ru-RU" b="1" dirty="0" smtClean="0"/>
              <a:t> </a:t>
            </a:r>
            <a:r>
              <a:rPr lang="ru-RU" b="1" dirty="0" smtClean="0"/>
              <a:t>шкіркою</a:t>
            </a:r>
            <a:r>
              <a:rPr lang="ru-RU" b="1" dirty="0" smtClean="0"/>
              <a:t>, </a:t>
            </a:r>
            <a:r>
              <a:rPr lang="ru-RU" b="1" dirty="0" smtClean="0"/>
              <a:t>нашивалися</a:t>
            </a:r>
            <a:r>
              <a:rPr lang="ru-RU" b="1" dirty="0" smtClean="0"/>
              <a:t> </a:t>
            </a:r>
            <a:r>
              <a:rPr lang="ru-RU" b="1" dirty="0" smtClean="0"/>
              <a:t>вертикальні</a:t>
            </a:r>
            <a:r>
              <a:rPr lang="ru-RU" b="1" dirty="0" smtClean="0"/>
              <a:t> </a:t>
            </a:r>
            <a:r>
              <a:rPr lang="ru-RU" b="1" dirty="0" smtClean="0"/>
              <a:t>кольорові</a:t>
            </a:r>
            <a:r>
              <a:rPr lang="ru-RU" b="1" dirty="0" smtClean="0"/>
              <a:t> </a:t>
            </a:r>
            <a:r>
              <a:rPr lang="ru-RU" b="1" dirty="0" smtClean="0"/>
              <a:t>смужки</a:t>
            </a:r>
            <a:r>
              <a:rPr lang="ru-RU" b="1" dirty="0" smtClean="0"/>
              <a:t> сукна, </a:t>
            </a:r>
            <a:r>
              <a:rPr lang="ru-RU" b="1" dirty="0" smtClean="0"/>
              <a:t>зверху</a:t>
            </a:r>
            <a:r>
              <a:rPr lang="ru-RU" b="1" dirty="0" smtClean="0"/>
              <a:t> </a:t>
            </a:r>
            <a:r>
              <a:rPr lang="ru-RU" b="1" dirty="0" smtClean="0"/>
              <a:t>надівається</a:t>
            </a:r>
            <a:r>
              <a:rPr lang="ru-RU" b="1" dirty="0" smtClean="0"/>
              <a:t> </a:t>
            </a:r>
            <a:r>
              <a:rPr lang="ru-RU" b="1" dirty="0" smtClean="0"/>
              <a:t>хутряний</a:t>
            </a:r>
            <a:r>
              <a:rPr lang="ru-RU" b="1" dirty="0" smtClean="0"/>
              <a:t> </a:t>
            </a:r>
            <a:r>
              <a:rPr lang="ru-RU" b="1" dirty="0" smtClean="0"/>
              <a:t>одяг</a:t>
            </a:r>
            <a:r>
              <a:rPr lang="ru-RU" b="1" dirty="0" smtClean="0"/>
              <a:t>, </a:t>
            </a:r>
            <a:r>
              <a:rPr lang="ru-RU" b="1" dirty="0" smtClean="0"/>
              <a:t>що</a:t>
            </a:r>
            <a:r>
              <a:rPr lang="ru-RU" b="1" dirty="0" smtClean="0"/>
              <a:t> </a:t>
            </a:r>
            <a:r>
              <a:rPr lang="ru-RU" b="1" dirty="0" smtClean="0"/>
              <a:t>імітує</a:t>
            </a:r>
            <a:r>
              <a:rPr lang="ru-RU" b="1" dirty="0" smtClean="0"/>
              <a:t> </a:t>
            </a:r>
            <a:r>
              <a:rPr lang="ru-RU" b="1" dirty="0" smtClean="0"/>
              <a:t>дорослу</a:t>
            </a:r>
            <a:r>
              <a:rPr lang="ru-RU" b="1" dirty="0" smtClean="0"/>
              <a:t> </a:t>
            </a:r>
            <a:r>
              <a:rPr lang="ru-RU" b="1" dirty="0" smtClean="0"/>
              <a:t>людину</a:t>
            </a:r>
            <a:r>
              <a:rPr lang="ru-RU" b="1" dirty="0" smtClean="0"/>
              <a:t>.</a:t>
            </a:r>
            <a:endParaRPr lang="en-US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7265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Японські</a:t>
            </a:r>
            <a:r>
              <a:rPr lang="ru-RU" sz="2000" dirty="0" smtClean="0"/>
              <a:t> </a:t>
            </a:r>
            <a:r>
              <a:rPr lang="ru-RU" sz="2000" dirty="0" smtClean="0"/>
              <a:t>традиційні</a:t>
            </a:r>
            <a:r>
              <a:rPr lang="ru-RU" sz="2000" dirty="0" smtClean="0"/>
              <a:t> ляльки </a:t>
            </a:r>
            <a:r>
              <a:rPr lang="ja-JP" altLang="en-US" sz="2000" dirty="0" smtClean="0"/>
              <a:t>人形</a:t>
            </a:r>
            <a:endParaRPr lang="en-US" sz="2000" dirty="0"/>
          </a:p>
        </p:txBody>
      </p:sp>
      <p:pic>
        <p:nvPicPr>
          <p:cNvPr id="5" name="Содержимое 4" descr="image0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3943832" cy="429625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124744"/>
            <a:ext cx="3343272" cy="5001419"/>
          </a:xfrm>
        </p:spPr>
        <p:txBody>
          <a:bodyPr>
            <a:noAutofit/>
          </a:bodyPr>
          <a:lstStyle/>
          <a:p>
            <a:pPr indent="457200" algn="just"/>
            <a:r>
              <a:rPr lang="ru-RU" sz="1400" dirty="0" smtClean="0"/>
              <a:t> </a:t>
            </a:r>
            <a:r>
              <a:rPr lang="ru-RU" sz="1400" b="1" dirty="0" smtClean="0"/>
              <a:t>Існують</a:t>
            </a:r>
            <a:r>
              <a:rPr lang="ru-RU" sz="1400" b="1" dirty="0" smtClean="0"/>
              <a:t> </a:t>
            </a:r>
            <a:r>
              <a:rPr lang="ru-RU" sz="1400" b="1" dirty="0" smtClean="0"/>
              <a:t>різні</a:t>
            </a:r>
            <a:r>
              <a:rPr lang="ru-RU" sz="1400" b="1" dirty="0" smtClean="0"/>
              <a:t> </a:t>
            </a:r>
            <a:r>
              <a:rPr lang="ru-RU" sz="1400" b="1" dirty="0" smtClean="0"/>
              <a:t>типи</a:t>
            </a:r>
            <a:r>
              <a:rPr lang="ru-RU" sz="1400" b="1" dirty="0" smtClean="0"/>
              <a:t> </a:t>
            </a:r>
            <a:r>
              <a:rPr lang="ru-RU" sz="1400" b="1" dirty="0" smtClean="0"/>
              <a:t>японських</a:t>
            </a:r>
            <a:r>
              <a:rPr lang="ru-RU" sz="1400" b="1" dirty="0" smtClean="0"/>
              <a:t> </a:t>
            </a:r>
            <a:r>
              <a:rPr lang="ru-RU" sz="1400" b="1" dirty="0" smtClean="0"/>
              <a:t>ляльок</a:t>
            </a:r>
            <a:r>
              <a:rPr lang="ru-RU" sz="1400" b="1" dirty="0" smtClean="0"/>
              <a:t>, </a:t>
            </a:r>
            <a:r>
              <a:rPr lang="ru-RU" sz="1400" b="1" dirty="0" smtClean="0"/>
              <a:t>деякі</a:t>
            </a:r>
            <a:r>
              <a:rPr lang="ru-RU" sz="1400" b="1" dirty="0" smtClean="0"/>
              <a:t>, </a:t>
            </a:r>
            <a:r>
              <a:rPr lang="ru-RU" sz="1400" b="1" dirty="0" smtClean="0"/>
              <a:t>представляють</a:t>
            </a:r>
            <a:r>
              <a:rPr lang="ru-RU" sz="1400" b="1" dirty="0" smtClean="0"/>
              <a:t> </a:t>
            </a:r>
            <a:r>
              <a:rPr lang="ru-RU" sz="1400" b="1" dirty="0" smtClean="0"/>
              <a:t>інтереси</a:t>
            </a:r>
            <a:r>
              <a:rPr lang="ru-RU" sz="1400" b="1" dirty="0" smtClean="0"/>
              <a:t> </a:t>
            </a:r>
            <a:r>
              <a:rPr lang="ru-RU" sz="1400" b="1" dirty="0" smtClean="0"/>
              <a:t>дітей</a:t>
            </a:r>
            <a:r>
              <a:rPr lang="ru-RU" sz="1400" b="1" dirty="0" smtClean="0"/>
              <a:t> </a:t>
            </a:r>
            <a:r>
              <a:rPr lang="ru-RU" sz="1400" b="1" dirty="0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smtClean="0"/>
              <a:t>немовлят</a:t>
            </a:r>
            <a:r>
              <a:rPr lang="ru-RU" sz="1400" b="1" dirty="0" smtClean="0"/>
              <a:t>, </a:t>
            </a:r>
            <a:r>
              <a:rPr lang="ru-RU" sz="1400" b="1" dirty="0" smtClean="0"/>
              <a:t>деякі</a:t>
            </a:r>
            <a:r>
              <a:rPr lang="ru-RU" sz="1400" b="1" dirty="0" smtClean="0"/>
              <a:t> </a:t>
            </a:r>
            <a:r>
              <a:rPr lang="ru-RU" sz="1400" b="1" dirty="0" smtClean="0"/>
              <a:t>інтереси</a:t>
            </a:r>
            <a:r>
              <a:rPr lang="ru-RU" sz="1400" b="1" dirty="0" smtClean="0"/>
              <a:t> </a:t>
            </a:r>
            <a:r>
              <a:rPr lang="ru-RU" sz="1400" b="1" dirty="0" smtClean="0"/>
              <a:t>імператорського</a:t>
            </a:r>
            <a:r>
              <a:rPr lang="ru-RU" sz="1400" b="1" dirty="0" smtClean="0"/>
              <a:t> </a:t>
            </a:r>
            <a:r>
              <a:rPr lang="ru-RU" sz="1400" b="1" dirty="0" smtClean="0"/>
              <a:t>двору, </a:t>
            </a:r>
            <a:r>
              <a:rPr lang="ru-RU" sz="1400" b="1" dirty="0" smtClean="0"/>
              <a:t>це</a:t>
            </a:r>
            <a:r>
              <a:rPr lang="ru-RU" sz="1400" b="1" dirty="0" smtClean="0"/>
              <a:t> </a:t>
            </a:r>
            <a:r>
              <a:rPr lang="ru-RU" sz="1400" b="1" dirty="0" smtClean="0"/>
              <a:t>воїни</a:t>
            </a:r>
            <a:r>
              <a:rPr lang="ru-RU" sz="1400" b="1" dirty="0" smtClean="0"/>
              <a:t> </a:t>
            </a:r>
            <a:r>
              <a:rPr lang="ru-RU" sz="1400" b="1" dirty="0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smtClean="0"/>
              <a:t>герої</a:t>
            </a:r>
            <a:r>
              <a:rPr lang="ru-RU" sz="1400" b="1" dirty="0" smtClean="0"/>
              <a:t>, </a:t>
            </a:r>
            <a:r>
              <a:rPr lang="ru-RU" sz="1400" b="1" dirty="0" smtClean="0"/>
              <a:t>казкові</a:t>
            </a:r>
            <a:r>
              <a:rPr lang="ru-RU" sz="1400" b="1" dirty="0" smtClean="0"/>
              <a:t> </a:t>
            </a:r>
            <a:r>
              <a:rPr lang="ru-RU" sz="1400" b="1" dirty="0" smtClean="0"/>
              <a:t>персонажі</a:t>
            </a:r>
            <a:r>
              <a:rPr lang="ru-RU" sz="1400" b="1" dirty="0" smtClean="0"/>
              <a:t>, боги </a:t>
            </a:r>
            <a:r>
              <a:rPr lang="ru-RU" sz="1400" b="1" dirty="0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smtClean="0"/>
              <a:t>демони</a:t>
            </a:r>
            <a:r>
              <a:rPr lang="ru-RU" sz="1400" b="1" dirty="0" smtClean="0"/>
              <a:t>. </a:t>
            </a:r>
            <a:r>
              <a:rPr lang="ru-RU" sz="1400" b="1" dirty="0" smtClean="0"/>
              <a:t>Декоративні</a:t>
            </a:r>
            <a:r>
              <a:rPr lang="ru-RU" sz="1400" b="1" dirty="0" smtClean="0"/>
              <a:t> </a:t>
            </a:r>
            <a:r>
              <a:rPr lang="ru-RU" sz="1400" b="1" dirty="0" smtClean="0"/>
              <a:t>паперові</a:t>
            </a:r>
            <a:r>
              <a:rPr lang="ru-RU" sz="1400" b="1" dirty="0" smtClean="0"/>
              <a:t> ляльки </a:t>
            </a:r>
            <a:r>
              <a:rPr lang="ru-RU" sz="1400" b="1" dirty="0" smtClean="0"/>
              <a:t>мають</a:t>
            </a:r>
            <a:r>
              <a:rPr lang="ru-RU" sz="1400" b="1" dirty="0" smtClean="0"/>
              <a:t> </a:t>
            </a:r>
            <a:r>
              <a:rPr lang="ru-RU" sz="1400" b="1" dirty="0" smtClean="0"/>
              <a:t>давню</a:t>
            </a:r>
            <a:r>
              <a:rPr lang="ru-RU" sz="1400" b="1" dirty="0" smtClean="0"/>
              <a:t> </a:t>
            </a:r>
            <a:r>
              <a:rPr lang="ru-RU" sz="1400" b="1" dirty="0" smtClean="0"/>
              <a:t>традицію</a:t>
            </a:r>
            <a:r>
              <a:rPr lang="ru-RU" sz="1400" b="1" dirty="0" smtClean="0"/>
              <a:t>, </a:t>
            </a:r>
            <a:r>
              <a:rPr lang="ru-RU" sz="1400" b="1" dirty="0" smtClean="0"/>
              <a:t>ймовірно</a:t>
            </a:r>
            <a:r>
              <a:rPr lang="ru-RU" sz="1400" b="1" dirty="0" smtClean="0"/>
              <a:t>, </a:t>
            </a:r>
            <a:r>
              <a:rPr lang="ru-RU" sz="1400" b="1" dirty="0" smtClean="0"/>
              <a:t>з</a:t>
            </a:r>
            <a:r>
              <a:rPr lang="ru-RU" sz="1400" b="1" dirty="0" smtClean="0"/>
              <a:t> </a:t>
            </a:r>
            <a:r>
              <a:rPr lang="ru-RU" sz="1400" b="1" dirty="0" smtClean="0"/>
              <a:t>першої</a:t>
            </a:r>
            <a:r>
              <a:rPr lang="ru-RU" sz="1400" b="1" dirty="0" smtClean="0"/>
              <a:t> </a:t>
            </a:r>
            <a:r>
              <a:rPr lang="ru-RU" sz="1400" b="1" dirty="0" smtClean="0"/>
              <a:t>половини</a:t>
            </a:r>
            <a:r>
              <a:rPr lang="ru-RU" sz="1400" b="1" dirty="0" smtClean="0"/>
              <a:t> </a:t>
            </a:r>
            <a:r>
              <a:rPr lang="ru-RU" sz="1400" b="1" dirty="0" smtClean="0"/>
              <a:t>першого</a:t>
            </a:r>
            <a:r>
              <a:rPr lang="ru-RU" sz="1400" b="1" dirty="0" smtClean="0"/>
              <a:t> </a:t>
            </a:r>
            <a:r>
              <a:rPr lang="ru-RU" sz="1400" b="1" dirty="0" smtClean="0"/>
              <a:t>тисячоліття</a:t>
            </a:r>
            <a:r>
              <a:rPr lang="ru-RU" sz="1400" b="1" dirty="0" smtClean="0"/>
              <a:t> </a:t>
            </a:r>
            <a:r>
              <a:rPr lang="ru-RU" sz="1400" b="1" dirty="0" smtClean="0"/>
              <a:t>нашої</a:t>
            </a:r>
            <a:r>
              <a:rPr lang="ru-RU" sz="1400" b="1" dirty="0" smtClean="0"/>
              <a:t> </a:t>
            </a:r>
            <a:r>
              <a:rPr lang="ru-RU" sz="1400" b="1" dirty="0" smtClean="0"/>
              <a:t>ери</a:t>
            </a:r>
            <a:r>
              <a:rPr lang="ru-RU" sz="1400" b="1" dirty="0" smtClean="0"/>
              <a:t>, коли </a:t>
            </a:r>
            <a:r>
              <a:rPr lang="ru-RU" sz="1400" b="1" dirty="0" smtClean="0"/>
              <a:t>виробництво</a:t>
            </a:r>
            <a:r>
              <a:rPr lang="ru-RU" sz="1400" b="1" dirty="0" smtClean="0"/>
              <a:t> </a:t>
            </a:r>
            <a:r>
              <a:rPr lang="ru-RU" sz="1400" b="1" dirty="0" smtClean="0"/>
              <a:t>паперу</a:t>
            </a:r>
            <a:r>
              <a:rPr lang="ru-RU" sz="1400" b="1" dirty="0" smtClean="0"/>
              <a:t> </a:t>
            </a:r>
            <a:r>
              <a:rPr lang="ru-RU" sz="1400" b="1" dirty="0" smtClean="0"/>
              <a:t>було</a:t>
            </a:r>
            <a:r>
              <a:rPr lang="ru-RU" sz="1400" b="1" dirty="0" smtClean="0"/>
              <a:t> введено </a:t>
            </a:r>
            <a:r>
              <a:rPr lang="ru-RU" sz="1400" b="1" dirty="0" smtClean="0"/>
              <a:t>з</a:t>
            </a:r>
            <a:r>
              <a:rPr lang="ru-RU" sz="1400" b="1" dirty="0" smtClean="0"/>
              <a:t> Китаю до </a:t>
            </a:r>
            <a:r>
              <a:rPr lang="ru-RU" sz="1400" b="1" dirty="0" smtClean="0"/>
              <a:t>Японії</a:t>
            </a:r>
            <a:r>
              <a:rPr lang="ru-RU" sz="1400" b="1" dirty="0" smtClean="0"/>
              <a:t>. </a:t>
            </a:r>
            <a:r>
              <a:rPr lang="ru-RU" sz="1400" b="1" dirty="0" smtClean="0"/>
              <a:t>Японці</a:t>
            </a:r>
            <a:r>
              <a:rPr lang="ru-RU" sz="1400" b="1" dirty="0" smtClean="0"/>
              <a:t> </a:t>
            </a:r>
            <a:r>
              <a:rPr lang="ru-RU" sz="1400" b="1" dirty="0" smtClean="0"/>
              <a:t>дбайливо</a:t>
            </a:r>
            <a:r>
              <a:rPr lang="ru-RU" sz="1400" b="1" dirty="0" smtClean="0"/>
              <a:t> </a:t>
            </a:r>
            <a:r>
              <a:rPr lang="ru-RU" sz="1400" b="1" dirty="0" smtClean="0"/>
              <a:t>зберігають</a:t>
            </a:r>
            <a:r>
              <a:rPr lang="ru-RU" sz="1400" b="1" dirty="0" smtClean="0"/>
              <a:t> </a:t>
            </a:r>
            <a:r>
              <a:rPr lang="ru-RU" sz="1400" b="1" dirty="0" smtClean="0"/>
              <a:t>навички</a:t>
            </a:r>
            <a:r>
              <a:rPr lang="ru-RU" sz="1400" b="1" dirty="0" smtClean="0"/>
              <a:t> </a:t>
            </a:r>
            <a:r>
              <a:rPr lang="ru-RU" sz="1400" b="1" dirty="0" smtClean="0"/>
              <a:t>старовинного</a:t>
            </a:r>
            <a:r>
              <a:rPr lang="ru-RU" sz="1400" b="1" dirty="0" smtClean="0"/>
              <a:t> </a:t>
            </a:r>
            <a:r>
              <a:rPr lang="ru-RU" sz="1400" b="1" dirty="0" smtClean="0"/>
              <a:t>ремесла. У </a:t>
            </a:r>
            <a:r>
              <a:rPr lang="ru-RU" sz="1400" b="1" dirty="0" smtClean="0"/>
              <a:t>процесі</a:t>
            </a:r>
            <a:r>
              <a:rPr lang="ru-RU" sz="1400" b="1" dirty="0" smtClean="0"/>
              <a:t> </a:t>
            </a:r>
            <a:r>
              <a:rPr lang="ru-RU" sz="1400" b="1" dirty="0" smtClean="0"/>
              <a:t>роботи</a:t>
            </a:r>
            <a:r>
              <a:rPr lang="ru-RU" sz="1400" b="1" dirty="0" smtClean="0"/>
              <a:t> для </a:t>
            </a:r>
            <a:r>
              <a:rPr lang="ru-RU" sz="1400" b="1" dirty="0" smtClean="0"/>
              <a:t>виготовлення</a:t>
            </a:r>
            <a:r>
              <a:rPr lang="ru-RU" sz="1400" b="1" dirty="0" smtClean="0"/>
              <a:t> </a:t>
            </a:r>
            <a:r>
              <a:rPr lang="ru-RU" sz="1400" b="1" dirty="0" smtClean="0"/>
              <a:t>паперових</a:t>
            </a:r>
            <a:r>
              <a:rPr lang="ru-RU" sz="1400" b="1" dirty="0" smtClean="0"/>
              <a:t> </a:t>
            </a:r>
            <a:r>
              <a:rPr lang="ru-RU" sz="1400" b="1" dirty="0" smtClean="0"/>
              <a:t>ляльок</a:t>
            </a:r>
            <a:r>
              <a:rPr lang="ru-RU" sz="1400" b="1" dirty="0" smtClean="0"/>
              <a:t>, </a:t>
            </a:r>
            <a:r>
              <a:rPr lang="ru-RU" sz="1400" b="1" dirty="0" smtClean="0"/>
              <a:t>потрібні</a:t>
            </a:r>
            <a:r>
              <a:rPr lang="ru-RU" sz="1400" b="1" dirty="0" smtClean="0"/>
              <a:t> </a:t>
            </a:r>
            <a:r>
              <a:rPr lang="ru-RU" sz="1400" b="1" dirty="0" smtClean="0"/>
              <a:t>найрізноманітніші</a:t>
            </a:r>
            <a:r>
              <a:rPr lang="ru-RU" sz="1400" b="1" dirty="0" smtClean="0"/>
              <a:t> </a:t>
            </a:r>
            <a:r>
              <a:rPr lang="ru-RU" sz="1400" b="1" dirty="0" smtClean="0"/>
              <a:t>сорти</a:t>
            </a:r>
            <a:r>
              <a:rPr lang="ru-RU" sz="1400" b="1" dirty="0" smtClean="0"/>
              <a:t> </a:t>
            </a:r>
            <a:r>
              <a:rPr lang="ru-RU" sz="1400" b="1" dirty="0" smtClean="0"/>
              <a:t>паперу</a:t>
            </a:r>
            <a:r>
              <a:rPr lang="ru-RU" sz="1400" b="1" dirty="0" smtClean="0"/>
              <a:t> - </a:t>
            </a:r>
            <a:r>
              <a:rPr lang="ru-RU" sz="1400" b="1" dirty="0" smtClean="0"/>
              <a:t>від </a:t>
            </a:r>
            <a:r>
              <a:rPr lang="ru-RU" sz="1400" b="1" dirty="0" smtClean="0"/>
              <a:t>м'якого</a:t>
            </a:r>
            <a:r>
              <a:rPr lang="ru-RU" sz="1400" b="1" dirty="0" smtClean="0"/>
              <a:t> для </a:t>
            </a:r>
            <a:r>
              <a:rPr lang="ru-RU" sz="1400" b="1" dirty="0" smtClean="0"/>
              <a:t>скручування</a:t>
            </a:r>
            <a:r>
              <a:rPr lang="ru-RU" sz="1400" b="1" dirty="0" smtClean="0"/>
              <a:t> </a:t>
            </a:r>
            <a:r>
              <a:rPr lang="ru-RU" sz="1400" b="1" dirty="0" smtClean="0"/>
              <a:t>основи</a:t>
            </a:r>
            <a:r>
              <a:rPr lang="ru-RU" sz="1400" b="1" dirty="0" smtClean="0"/>
              <a:t> </a:t>
            </a:r>
            <a:r>
              <a:rPr lang="ru-RU" sz="1400" b="1" dirty="0" smtClean="0"/>
              <a:t>і</a:t>
            </a:r>
            <a:r>
              <a:rPr lang="ru-RU" sz="1400" b="1" dirty="0" smtClean="0"/>
              <a:t> тонкого, </a:t>
            </a:r>
            <a:r>
              <a:rPr lang="ru-RU" sz="1400" b="1" dirty="0" smtClean="0"/>
              <a:t>але</a:t>
            </a:r>
            <a:r>
              <a:rPr lang="ru-RU" sz="1400" b="1" dirty="0" smtClean="0"/>
              <a:t> </a:t>
            </a:r>
            <a:r>
              <a:rPr lang="ru-RU" sz="1400" b="1" dirty="0" smtClean="0"/>
              <a:t>одночасно</a:t>
            </a:r>
            <a:r>
              <a:rPr lang="ru-RU" sz="1400" b="1" dirty="0" smtClean="0"/>
              <a:t> </a:t>
            </a:r>
            <a:r>
              <a:rPr lang="ru-RU" sz="1400" b="1" dirty="0" smtClean="0"/>
              <a:t>міцного</a:t>
            </a:r>
            <a:r>
              <a:rPr lang="ru-RU" sz="1400" b="1" dirty="0" smtClean="0"/>
              <a:t> </a:t>
            </a:r>
            <a:r>
              <a:rPr lang="ru-RU" sz="1400" b="1" dirty="0" smtClean="0"/>
              <a:t>білого</a:t>
            </a:r>
            <a:r>
              <a:rPr lang="ru-RU" sz="1400" b="1" dirty="0" smtClean="0"/>
              <a:t> </a:t>
            </a:r>
            <a:r>
              <a:rPr lang="ru-RU" sz="1400" b="1" dirty="0" smtClean="0"/>
              <a:t>паперу</a:t>
            </a:r>
            <a:r>
              <a:rPr lang="ru-RU" sz="1400" b="1" dirty="0" smtClean="0"/>
              <a:t> для </a:t>
            </a:r>
            <a:r>
              <a:rPr lang="ru-RU" sz="1400" b="1" dirty="0" smtClean="0"/>
              <a:t>його</a:t>
            </a:r>
            <a:r>
              <a:rPr lang="ru-RU" sz="1400" b="1" dirty="0" smtClean="0"/>
              <a:t> </a:t>
            </a:r>
            <a:r>
              <a:rPr lang="ru-RU" sz="1400" b="1" dirty="0" smtClean="0"/>
              <a:t>обтягування</a:t>
            </a:r>
            <a:r>
              <a:rPr lang="ru-RU" sz="1400" b="1" dirty="0" smtClean="0"/>
              <a:t> до </a:t>
            </a:r>
            <a:r>
              <a:rPr lang="ru-RU" sz="1400" b="1" dirty="0" smtClean="0"/>
              <a:t>строкатих</a:t>
            </a:r>
            <a:r>
              <a:rPr lang="ru-RU" sz="1400" b="1" dirty="0" smtClean="0"/>
              <a:t> </a:t>
            </a:r>
            <a:r>
              <a:rPr lang="ru-RU" sz="1400" b="1" dirty="0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smtClean="0"/>
              <a:t>святково</a:t>
            </a:r>
            <a:r>
              <a:rPr lang="ru-RU" sz="1400" b="1" dirty="0" smtClean="0"/>
              <a:t> </a:t>
            </a:r>
            <a:r>
              <a:rPr lang="ru-RU" sz="1400" b="1" dirty="0" smtClean="0"/>
              <a:t>пофарбованого</a:t>
            </a:r>
            <a:r>
              <a:rPr lang="ru-RU" sz="1400" b="1" dirty="0" smtClean="0"/>
              <a:t> </a:t>
            </a:r>
            <a:r>
              <a:rPr lang="ru-RU" sz="1400" b="1" dirty="0" smtClean="0"/>
              <a:t>паперу</a:t>
            </a:r>
            <a:r>
              <a:rPr lang="ru-RU" sz="1400" b="1" dirty="0" smtClean="0"/>
              <a:t>, </a:t>
            </a:r>
            <a:r>
              <a:rPr lang="ru-RU" sz="1400" b="1" dirty="0" smtClean="0"/>
              <a:t>з</a:t>
            </a:r>
            <a:r>
              <a:rPr lang="ru-RU" sz="1400" b="1" dirty="0" smtClean="0"/>
              <a:t> </a:t>
            </a:r>
            <a:r>
              <a:rPr lang="ru-RU" sz="1400" b="1" dirty="0" smtClean="0"/>
              <a:t>якого</a:t>
            </a:r>
            <a:r>
              <a:rPr lang="ru-RU" sz="1400" b="1" dirty="0" smtClean="0"/>
              <a:t> </a:t>
            </a:r>
            <a:r>
              <a:rPr lang="ru-RU" sz="1400" b="1" dirty="0" smtClean="0"/>
              <a:t>складається</a:t>
            </a:r>
            <a:r>
              <a:rPr lang="ru-RU" sz="1400" b="1" dirty="0" smtClean="0"/>
              <a:t> </a:t>
            </a:r>
            <a:r>
              <a:rPr lang="ru-RU" sz="1400" b="1" dirty="0" smtClean="0"/>
              <a:t>одяг</a:t>
            </a:r>
            <a:r>
              <a:rPr lang="ru-RU" sz="1400" b="1" dirty="0" smtClean="0"/>
              <a:t>. </a:t>
            </a:r>
            <a:endParaRPr lang="en-US" sz="14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04665"/>
            <a:ext cx="6255488" cy="720079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У </a:t>
            </a:r>
            <a:r>
              <a:rPr lang="ru-RU" sz="2000" dirty="0" smtClean="0"/>
              <a:t>Львові</a:t>
            </a:r>
            <a:r>
              <a:rPr lang="ru-RU" sz="2000" dirty="0" smtClean="0"/>
              <a:t> </a:t>
            </a:r>
            <a:r>
              <a:rPr lang="ru-RU" sz="2000" dirty="0" smtClean="0"/>
              <a:t>почався</a:t>
            </a:r>
            <a:r>
              <a:rPr lang="ru-RU" sz="2000" dirty="0" smtClean="0"/>
              <a:t> фестиваль </a:t>
            </a:r>
            <a:r>
              <a:rPr lang="ru-RU" sz="2000" dirty="0" smtClean="0"/>
              <a:t>етно-ляльки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dirty="0" smtClean="0"/>
              <a:t>20 </a:t>
            </a:r>
            <a:r>
              <a:rPr lang="ru-RU" sz="1600" dirty="0" smtClean="0"/>
              <a:t>квітня</a:t>
            </a:r>
            <a:r>
              <a:rPr lang="ru-RU" sz="1600" dirty="0" smtClean="0"/>
              <a:t> 2011</a:t>
            </a:r>
            <a:endParaRPr lang="en-US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66800" y="1628800"/>
            <a:ext cx="6255488" cy="4824536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/>
              <a:t>З </a:t>
            </a:r>
            <a:r>
              <a:rPr lang="ru-RU" sz="1600" b="1" dirty="0" smtClean="0"/>
              <a:t>усієї</a:t>
            </a:r>
            <a:r>
              <a:rPr lang="ru-RU" sz="1600" b="1" dirty="0" smtClean="0"/>
              <a:t> </a:t>
            </a:r>
            <a:r>
              <a:rPr lang="ru-RU" sz="1600" b="1" dirty="0" smtClean="0"/>
              <a:t>України</a:t>
            </a:r>
            <a:r>
              <a:rPr lang="ru-RU" sz="1600" b="1" dirty="0" smtClean="0"/>
              <a:t> привезли </a:t>
            </a:r>
            <a:r>
              <a:rPr lang="ru-RU" sz="1600" b="1" dirty="0" smtClean="0"/>
              <a:t>їх</a:t>
            </a:r>
            <a:r>
              <a:rPr lang="ru-RU" sz="1600" b="1" dirty="0" smtClean="0"/>
              <a:t> </a:t>
            </a:r>
            <a:r>
              <a:rPr lang="ru-RU" sz="1600" b="1" dirty="0" smtClean="0"/>
              <a:t>більше</a:t>
            </a:r>
            <a:r>
              <a:rPr lang="ru-RU" sz="1600" b="1" dirty="0" smtClean="0"/>
              <a:t> 500, а королева фестивалю - </a:t>
            </a:r>
            <a:r>
              <a:rPr lang="ru-RU" sz="1600" b="1" dirty="0" smtClean="0"/>
              <a:t>лялька-мотанка</a:t>
            </a:r>
            <a:r>
              <a:rPr lang="ru-RU" sz="1600" b="1" dirty="0" smtClean="0"/>
              <a:t>. Тут вони </a:t>
            </a:r>
            <a:r>
              <a:rPr lang="ru-RU" sz="1600" b="1" dirty="0" smtClean="0"/>
              <a:t>і</a:t>
            </a:r>
            <a:r>
              <a:rPr lang="ru-RU" sz="1600" b="1" dirty="0" smtClean="0"/>
              <a:t> </a:t>
            </a:r>
            <a:r>
              <a:rPr lang="ru-RU" sz="1600" b="1" dirty="0" smtClean="0"/>
              <a:t>трав’яні</a:t>
            </a:r>
            <a:r>
              <a:rPr lang="ru-RU" sz="1600" b="1" dirty="0" smtClean="0"/>
              <a:t>, </a:t>
            </a:r>
            <a:r>
              <a:rPr lang="ru-RU" sz="1600" b="1" dirty="0" smtClean="0"/>
              <a:t>і</a:t>
            </a:r>
            <a:r>
              <a:rPr lang="ru-RU" sz="1600" b="1" dirty="0" smtClean="0"/>
              <a:t> </a:t>
            </a:r>
            <a:r>
              <a:rPr lang="ru-RU" sz="1600" b="1" dirty="0" smtClean="0"/>
              <a:t>матерчаті</a:t>
            </a:r>
            <a:r>
              <a:rPr lang="ru-RU" sz="1600" b="1" dirty="0" smtClean="0"/>
              <a:t>, </a:t>
            </a:r>
            <a:r>
              <a:rPr lang="ru-RU" sz="1600" b="1" dirty="0" smtClean="0"/>
              <a:t>і</a:t>
            </a:r>
            <a:r>
              <a:rPr lang="ru-RU" sz="1600" b="1" dirty="0" smtClean="0"/>
              <a:t> </a:t>
            </a:r>
            <a:r>
              <a:rPr lang="ru-RU" sz="1600" b="1" dirty="0" smtClean="0"/>
              <a:t>солом’яні</a:t>
            </a:r>
            <a:r>
              <a:rPr lang="ru-RU" sz="1600" b="1" dirty="0" smtClean="0"/>
              <a:t>, </a:t>
            </a:r>
            <a:r>
              <a:rPr lang="ru-RU" sz="1600" b="1" dirty="0" smtClean="0"/>
              <a:t>і</a:t>
            </a:r>
            <a:r>
              <a:rPr lang="ru-RU" sz="1600" b="1" dirty="0" smtClean="0"/>
              <a:t> </a:t>
            </a:r>
            <a:r>
              <a:rPr lang="ru-RU" sz="1600" b="1" dirty="0" smtClean="0"/>
              <a:t>кукурудзяні</a:t>
            </a:r>
            <a:r>
              <a:rPr lang="ru-RU" sz="1600" b="1" dirty="0" smtClean="0"/>
              <a:t>. </a:t>
            </a:r>
            <a:r>
              <a:rPr lang="ru-RU" sz="1600" b="1" dirty="0" smtClean="0"/>
              <a:t>Виставляють</a:t>
            </a:r>
            <a:r>
              <a:rPr lang="ru-RU" sz="1600" b="1" dirty="0" smtClean="0"/>
              <a:t> </a:t>
            </a:r>
            <a:r>
              <a:rPr lang="ru-RU" sz="1600" b="1" dirty="0" smtClean="0"/>
              <a:t>і</a:t>
            </a:r>
            <a:r>
              <a:rPr lang="ru-RU" sz="1600" b="1" dirty="0" smtClean="0"/>
              <a:t> </a:t>
            </a:r>
            <a:r>
              <a:rPr lang="ru-RU" sz="1600" b="1" dirty="0" smtClean="0"/>
              <a:t>сучасні</a:t>
            </a:r>
            <a:r>
              <a:rPr lang="ru-RU" sz="1600" b="1" dirty="0" smtClean="0"/>
              <a:t> </a:t>
            </a:r>
            <a:r>
              <a:rPr lang="ru-RU" sz="1600" b="1" dirty="0" smtClean="0"/>
              <a:t>авторські</a:t>
            </a:r>
            <a:r>
              <a:rPr lang="ru-RU" sz="1600" b="1" dirty="0" smtClean="0"/>
              <a:t> ляльки в народному </a:t>
            </a:r>
            <a:r>
              <a:rPr lang="ru-RU" sz="1600" b="1" dirty="0" smtClean="0"/>
              <a:t>вбранні</a:t>
            </a:r>
            <a:r>
              <a:rPr lang="ru-RU" sz="1600" b="1" dirty="0" smtClean="0"/>
              <a:t>. </a:t>
            </a:r>
            <a:r>
              <a:rPr lang="ru-RU" sz="1600" b="1" dirty="0" smtClean="0"/>
              <a:t>Розмір</a:t>
            </a:r>
            <a:r>
              <a:rPr lang="ru-RU" sz="1600" b="1" dirty="0" smtClean="0"/>
              <a:t> </a:t>
            </a:r>
            <a:r>
              <a:rPr lang="ru-RU" sz="1600" b="1" dirty="0" smtClean="0"/>
              <a:t>теж</a:t>
            </a:r>
            <a:r>
              <a:rPr lang="ru-RU" sz="1600" b="1" dirty="0" smtClean="0"/>
              <a:t> на </a:t>
            </a:r>
            <a:r>
              <a:rPr lang="ru-RU" sz="1600" b="1" dirty="0" smtClean="0"/>
              <a:t>будь-який</a:t>
            </a:r>
            <a:r>
              <a:rPr lang="ru-RU" sz="1600" b="1" dirty="0" smtClean="0"/>
              <a:t> смак: від  </a:t>
            </a:r>
            <a:r>
              <a:rPr lang="ru-RU" sz="1600" b="1" dirty="0" smtClean="0"/>
              <a:t>півметрових</a:t>
            </a:r>
            <a:r>
              <a:rPr lang="ru-RU" sz="1600" b="1" dirty="0" smtClean="0"/>
              <a:t> до таких, </a:t>
            </a:r>
            <a:r>
              <a:rPr lang="ru-RU" sz="1600" b="1" dirty="0" smtClean="0"/>
              <a:t>що</a:t>
            </a:r>
            <a:r>
              <a:rPr lang="ru-RU" sz="1600" b="1" dirty="0" smtClean="0"/>
              <a:t> </a:t>
            </a:r>
            <a:r>
              <a:rPr lang="ru-RU" sz="1600" b="1" dirty="0" smtClean="0"/>
              <a:t>і</a:t>
            </a:r>
            <a:r>
              <a:rPr lang="ru-RU" sz="1600" b="1" dirty="0" smtClean="0"/>
              <a:t> в </a:t>
            </a:r>
            <a:r>
              <a:rPr lang="ru-RU" sz="1600" b="1" dirty="0" smtClean="0"/>
              <a:t>сірникову</a:t>
            </a:r>
            <a:r>
              <a:rPr lang="ru-RU" sz="1600" b="1" dirty="0" smtClean="0"/>
              <a:t> коробку </a:t>
            </a:r>
            <a:r>
              <a:rPr lang="ru-RU" sz="1600" b="1" dirty="0" smtClean="0"/>
              <a:t>сховаються</a:t>
            </a:r>
            <a:r>
              <a:rPr lang="ru-RU" sz="1600" b="1" dirty="0" smtClean="0"/>
              <a:t>.  А </a:t>
            </a:r>
            <a:r>
              <a:rPr lang="ru-RU" sz="1600" b="1" dirty="0" smtClean="0"/>
              <a:t>найбільшу</a:t>
            </a:r>
            <a:r>
              <a:rPr lang="ru-RU" sz="1600" b="1" dirty="0" smtClean="0"/>
              <a:t> ляльку - у два </a:t>
            </a:r>
            <a:r>
              <a:rPr lang="ru-RU" sz="1600" b="1" dirty="0" smtClean="0"/>
              <a:t>з</a:t>
            </a:r>
            <a:r>
              <a:rPr lang="ru-RU" sz="1600" b="1" dirty="0" smtClean="0"/>
              <a:t> половиною </a:t>
            </a:r>
            <a:r>
              <a:rPr lang="ru-RU" sz="1600" b="1" dirty="0" smtClean="0"/>
              <a:t>метри</a:t>
            </a:r>
            <a:r>
              <a:rPr lang="ru-RU" sz="1600" b="1" dirty="0" smtClean="0"/>
              <a:t> </a:t>
            </a:r>
            <a:r>
              <a:rPr lang="ru-RU" sz="1600" b="1" dirty="0" smtClean="0"/>
              <a:t>заввишки</a:t>
            </a:r>
            <a:r>
              <a:rPr lang="ru-RU" sz="1600" b="1" dirty="0" smtClean="0"/>
              <a:t> - 30 </a:t>
            </a:r>
            <a:r>
              <a:rPr lang="ru-RU" sz="1600" b="1" dirty="0" smtClean="0"/>
              <a:t>квітня</a:t>
            </a:r>
            <a:r>
              <a:rPr lang="ru-RU" sz="1600" b="1" dirty="0" smtClean="0"/>
              <a:t> </a:t>
            </a:r>
            <a:r>
              <a:rPr lang="ru-RU" sz="1600" b="1" dirty="0" smtClean="0"/>
              <a:t>виготовлять</a:t>
            </a:r>
            <a:r>
              <a:rPr lang="ru-RU" sz="1600" b="1" dirty="0" smtClean="0"/>
              <a:t> просто на </a:t>
            </a:r>
            <a:r>
              <a:rPr lang="ru-RU" sz="1600" b="1" dirty="0" smtClean="0"/>
              <a:t>площі</a:t>
            </a:r>
            <a:r>
              <a:rPr lang="ru-RU" sz="1600" b="1" dirty="0" smtClean="0"/>
              <a:t> </a:t>
            </a:r>
            <a:r>
              <a:rPr lang="ru-RU" sz="1600" b="1" dirty="0" smtClean="0"/>
              <a:t>Ринок</a:t>
            </a:r>
            <a:r>
              <a:rPr lang="ru-RU" sz="1600" b="1" dirty="0" smtClean="0"/>
              <a:t>. 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У </a:t>
            </a:r>
            <a:r>
              <a:rPr lang="ru-RU" sz="1600" b="1" dirty="0" smtClean="0"/>
              <a:t>Львові</a:t>
            </a:r>
            <a:r>
              <a:rPr lang="ru-RU" sz="1600" b="1" dirty="0" smtClean="0"/>
              <a:t> </a:t>
            </a:r>
            <a:r>
              <a:rPr lang="ru-RU" sz="1600" b="1" dirty="0" smtClean="0"/>
              <a:t>встановлено</a:t>
            </a:r>
            <a:r>
              <a:rPr lang="ru-RU" sz="1600" b="1" dirty="0" smtClean="0"/>
              <a:t> </a:t>
            </a:r>
            <a:r>
              <a:rPr lang="ru-RU" sz="1600" b="1" dirty="0" smtClean="0"/>
              <a:t>новий</a:t>
            </a:r>
            <a:r>
              <a:rPr lang="ru-RU" sz="1600" b="1" dirty="0" smtClean="0"/>
              <a:t> рекорд </a:t>
            </a:r>
            <a:r>
              <a:rPr lang="ru-RU" sz="1600" b="1" dirty="0" smtClean="0"/>
              <a:t>України</a:t>
            </a:r>
            <a:r>
              <a:rPr lang="ru-RU" sz="1600" b="1" dirty="0" smtClean="0"/>
              <a:t>. Тут створили </a:t>
            </a:r>
            <a:r>
              <a:rPr lang="ru-RU" sz="1600" b="1" dirty="0" smtClean="0"/>
              <a:t>найбільшу</a:t>
            </a:r>
            <a:r>
              <a:rPr lang="ru-RU" sz="1600" b="1" dirty="0" smtClean="0"/>
              <a:t> в </a:t>
            </a:r>
            <a:r>
              <a:rPr lang="ru-RU" sz="1600" b="1" dirty="0" smtClean="0"/>
              <a:t>Україні</a:t>
            </a:r>
            <a:r>
              <a:rPr lang="ru-RU" sz="1600" b="1" dirty="0" smtClean="0"/>
              <a:t> </a:t>
            </a:r>
            <a:r>
              <a:rPr lang="ru-RU" sz="1600" b="1" dirty="0" smtClean="0"/>
              <a:t>ляльку-мотанку</a:t>
            </a:r>
            <a:r>
              <a:rPr lang="ru-RU" sz="1600" b="1" dirty="0" smtClean="0"/>
              <a:t>. </a:t>
            </a:r>
            <a:r>
              <a:rPr lang="ru-RU" sz="1600" b="1" dirty="0" smtClean="0"/>
              <a:t>Триметрову</a:t>
            </a:r>
            <a:r>
              <a:rPr lang="ru-RU" sz="1600" b="1" dirty="0" smtClean="0"/>
              <a:t> рекордсменку </a:t>
            </a:r>
            <a:r>
              <a:rPr lang="ru-RU" sz="1600" b="1" dirty="0" smtClean="0"/>
              <a:t>встановили</a:t>
            </a:r>
            <a:r>
              <a:rPr lang="ru-RU" sz="1600" b="1" dirty="0" smtClean="0"/>
              <a:t> у </a:t>
            </a:r>
            <a:r>
              <a:rPr lang="ru-RU" sz="1600" b="1" dirty="0" smtClean="0"/>
              <a:t>середмісті</a:t>
            </a:r>
            <a:r>
              <a:rPr lang="ru-RU" sz="1600" b="1" dirty="0" smtClean="0"/>
              <a:t>.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Вона стала символом </a:t>
            </a:r>
            <a:r>
              <a:rPr lang="ru-RU" sz="1600" b="1" dirty="0" smtClean="0"/>
              <a:t>першого</a:t>
            </a:r>
            <a:r>
              <a:rPr lang="ru-RU" sz="1600" b="1" dirty="0" smtClean="0"/>
              <a:t> фестивалю </a:t>
            </a:r>
            <a:r>
              <a:rPr lang="ru-RU" sz="1600" b="1" dirty="0" smtClean="0"/>
              <a:t>етноляльки</a:t>
            </a:r>
            <a:r>
              <a:rPr lang="ru-RU" sz="1600" b="1" dirty="0" smtClean="0"/>
              <a:t>. Створили </a:t>
            </a:r>
            <a:r>
              <a:rPr lang="ru-RU" sz="1600" b="1" dirty="0" smtClean="0"/>
              <a:t>ляльку-велетня</a:t>
            </a:r>
            <a:r>
              <a:rPr lang="ru-RU" sz="1600" b="1" dirty="0" smtClean="0"/>
              <a:t> </a:t>
            </a:r>
            <a:r>
              <a:rPr lang="ru-RU" sz="1600" b="1" dirty="0" smtClean="0"/>
              <a:t>кілька</a:t>
            </a:r>
            <a:r>
              <a:rPr lang="ru-RU" sz="1600" b="1" dirty="0" smtClean="0"/>
              <a:t> </a:t>
            </a:r>
            <a:r>
              <a:rPr lang="ru-RU" sz="1600" b="1" dirty="0" smtClean="0"/>
              <a:t>майстринь</a:t>
            </a:r>
            <a:r>
              <a:rPr lang="ru-RU" sz="1600" b="1" dirty="0" smtClean="0"/>
              <a:t>. На </a:t>
            </a:r>
            <a:r>
              <a:rPr lang="ru-RU" sz="1600" b="1" dirty="0" smtClean="0"/>
              <a:t>вбрання</a:t>
            </a:r>
            <a:r>
              <a:rPr lang="ru-RU" sz="1600" b="1" dirty="0" smtClean="0"/>
              <a:t> </a:t>
            </a:r>
            <a:r>
              <a:rPr lang="ru-RU" sz="1600" b="1" dirty="0" smtClean="0"/>
              <a:t>пішло</a:t>
            </a:r>
            <a:r>
              <a:rPr lang="ru-RU" sz="1600" b="1" dirty="0" smtClean="0"/>
              <a:t> </a:t>
            </a:r>
            <a:r>
              <a:rPr lang="ru-RU" sz="1600" b="1" dirty="0" smtClean="0"/>
              <a:t>понад</a:t>
            </a:r>
            <a:r>
              <a:rPr lang="ru-RU" sz="1600" b="1" dirty="0" smtClean="0"/>
              <a:t> 10 </a:t>
            </a:r>
            <a:r>
              <a:rPr lang="ru-RU" sz="1600" b="1" dirty="0" smtClean="0"/>
              <a:t>метрів</a:t>
            </a:r>
            <a:r>
              <a:rPr lang="ru-RU" sz="1600" b="1" dirty="0" smtClean="0"/>
              <a:t> домотканого полотна </a:t>
            </a:r>
            <a:r>
              <a:rPr lang="ru-RU" sz="1600" b="1" dirty="0" smtClean="0"/>
              <a:t>з</a:t>
            </a:r>
            <a:r>
              <a:rPr lang="ru-RU" sz="1600" b="1" dirty="0" smtClean="0"/>
              <a:t> </a:t>
            </a:r>
            <a:r>
              <a:rPr lang="ru-RU" sz="1600" b="1" dirty="0" smtClean="0"/>
              <a:t>льону</a:t>
            </a:r>
            <a:r>
              <a:rPr lang="ru-RU" sz="1600" b="1" dirty="0" smtClean="0"/>
              <a:t>. </a:t>
            </a:r>
            <a:r>
              <a:rPr lang="ru-RU" sz="1600" b="1" dirty="0" smtClean="0"/>
              <a:t>Сукня</a:t>
            </a:r>
            <a:r>
              <a:rPr lang="ru-RU" sz="1600" b="1" dirty="0" smtClean="0"/>
              <a:t> </a:t>
            </a:r>
            <a:r>
              <a:rPr lang="ru-RU" sz="1600" b="1" dirty="0" smtClean="0"/>
              <a:t>виконана</a:t>
            </a:r>
            <a:r>
              <a:rPr lang="ru-RU" sz="1600" b="1" dirty="0" smtClean="0"/>
              <a:t> у </a:t>
            </a:r>
            <a:r>
              <a:rPr lang="ru-RU" sz="1600" b="1" dirty="0" smtClean="0"/>
              <a:t>білому</a:t>
            </a:r>
            <a:r>
              <a:rPr lang="ru-RU" sz="1600" b="1" dirty="0" smtClean="0"/>
              <a:t>, </a:t>
            </a:r>
            <a:r>
              <a:rPr lang="ru-RU" sz="1600" b="1" dirty="0" smtClean="0"/>
              <a:t>сірому</a:t>
            </a:r>
            <a:r>
              <a:rPr lang="ru-RU" sz="1600" b="1" dirty="0" smtClean="0"/>
              <a:t> та вишневому </a:t>
            </a:r>
            <a:r>
              <a:rPr lang="ru-RU" sz="1600" b="1" dirty="0" smtClean="0"/>
              <a:t>кольорах</a:t>
            </a:r>
            <a:r>
              <a:rPr lang="ru-RU" sz="1600" b="1" dirty="0" smtClean="0"/>
              <a:t>. А для </a:t>
            </a:r>
            <a:r>
              <a:rPr lang="ru-RU" sz="1600" b="1" dirty="0" smtClean="0"/>
              <a:t>наповнення</a:t>
            </a:r>
            <a:r>
              <a:rPr lang="ru-RU" sz="1600" b="1" dirty="0" smtClean="0"/>
              <a:t> ляльки </a:t>
            </a:r>
            <a:r>
              <a:rPr lang="ru-RU" sz="1600" b="1" dirty="0" smtClean="0"/>
              <a:t>використали</a:t>
            </a:r>
            <a:r>
              <a:rPr lang="ru-RU" sz="1600" b="1" dirty="0" smtClean="0"/>
              <a:t> </a:t>
            </a:r>
            <a:r>
              <a:rPr lang="ru-RU" sz="1600" b="1" dirty="0" smtClean="0"/>
              <a:t>сіно</a:t>
            </a:r>
            <a:r>
              <a:rPr lang="ru-RU" sz="1600" b="1" dirty="0" smtClean="0"/>
              <a:t> із </a:t>
            </a:r>
            <a:r>
              <a:rPr lang="ru-RU" sz="1600" b="1" dirty="0" smtClean="0"/>
              <a:t>різними</a:t>
            </a:r>
            <a:r>
              <a:rPr lang="ru-RU" sz="1600" b="1" dirty="0" smtClean="0"/>
              <a:t> травами. </a:t>
            </a:r>
            <a:r>
              <a:rPr lang="ru-RU" sz="1600" b="1" dirty="0" smtClean="0"/>
              <a:t>Це</a:t>
            </a:r>
            <a:r>
              <a:rPr lang="ru-RU" sz="1600" b="1" dirty="0" smtClean="0"/>
              <a:t> </a:t>
            </a:r>
            <a:r>
              <a:rPr lang="ru-RU" sz="1600" b="1" dirty="0" smtClean="0"/>
              <a:t>вже</a:t>
            </a:r>
            <a:r>
              <a:rPr lang="ru-RU" sz="1600" b="1" dirty="0" smtClean="0"/>
              <a:t> друга </a:t>
            </a:r>
            <a:r>
              <a:rPr lang="ru-RU" sz="1600" b="1" dirty="0" smtClean="0"/>
              <a:t>велетенська</a:t>
            </a:r>
            <a:r>
              <a:rPr lang="ru-RU" sz="1600" b="1" dirty="0" smtClean="0"/>
              <a:t> </a:t>
            </a:r>
            <a:r>
              <a:rPr lang="ru-RU" sz="1600" b="1" dirty="0" smtClean="0"/>
              <a:t>мотанка</a:t>
            </a:r>
            <a:r>
              <a:rPr lang="ru-RU" sz="1600" b="1" dirty="0" smtClean="0"/>
              <a:t> на </a:t>
            </a:r>
            <a:r>
              <a:rPr lang="ru-RU" sz="1600" b="1" dirty="0" smtClean="0"/>
              <a:t>Україні</a:t>
            </a:r>
            <a:r>
              <a:rPr lang="ru-RU" sz="1600" b="1" dirty="0" smtClean="0"/>
              <a:t>. До </a:t>
            </a:r>
            <a:r>
              <a:rPr lang="ru-RU" sz="1600" b="1" dirty="0" smtClean="0"/>
              <a:t>цього</a:t>
            </a:r>
            <a:r>
              <a:rPr lang="ru-RU" sz="1600" b="1" dirty="0" smtClean="0"/>
              <a:t> </a:t>
            </a:r>
            <a:r>
              <a:rPr lang="ru-RU" sz="1600" b="1" dirty="0" smtClean="0"/>
              <a:t>найбільшою</a:t>
            </a:r>
            <a:r>
              <a:rPr lang="ru-RU" sz="1600" b="1" dirty="0" smtClean="0"/>
              <a:t> </a:t>
            </a:r>
            <a:r>
              <a:rPr lang="ru-RU" sz="1600" b="1" dirty="0" smtClean="0"/>
              <a:t>вважалася</a:t>
            </a:r>
            <a:r>
              <a:rPr lang="ru-RU" sz="1600" b="1" dirty="0" smtClean="0"/>
              <a:t> </a:t>
            </a:r>
            <a:r>
              <a:rPr lang="ru-RU" sz="1600" b="1" dirty="0" smtClean="0"/>
              <a:t>Черкаська</a:t>
            </a:r>
            <a:r>
              <a:rPr lang="ru-RU" sz="1600" b="1" dirty="0" smtClean="0"/>
              <a:t>.</a:t>
            </a:r>
            <a:endParaRPr lang="en-US" sz="1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uk-UA" sz="3600" dirty="0" smtClean="0"/>
              <a:t>З історії питання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 smtClean="0"/>
              <a:t>В 20 </a:t>
            </a:r>
            <a:r>
              <a:rPr lang="ru-RU" b="1" dirty="0" smtClean="0"/>
              <a:t>столітті</a:t>
            </a:r>
            <a:r>
              <a:rPr lang="ru-RU" b="1" dirty="0" smtClean="0"/>
              <a:t> </a:t>
            </a:r>
            <a:r>
              <a:rPr lang="ru-RU" b="1" dirty="0" smtClean="0"/>
              <a:t>Український</a:t>
            </a:r>
            <a:r>
              <a:rPr lang="ru-RU" b="1" dirty="0" smtClean="0"/>
              <a:t> народ пережив </a:t>
            </a:r>
            <a:r>
              <a:rPr lang="ru-RU" b="1" dirty="0" smtClean="0"/>
              <a:t>непоправних</a:t>
            </a:r>
            <a:r>
              <a:rPr lang="ru-RU" b="1" dirty="0" smtClean="0"/>
              <a:t> </a:t>
            </a:r>
            <a:r>
              <a:rPr lang="ru-RU" b="1" dirty="0" smtClean="0"/>
              <a:t>людських</a:t>
            </a:r>
            <a:r>
              <a:rPr lang="ru-RU" b="1" dirty="0" smtClean="0"/>
              <a:t> </a:t>
            </a:r>
            <a:r>
              <a:rPr lang="ru-RU" b="1" dirty="0" smtClean="0"/>
              <a:t>втрат</a:t>
            </a:r>
            <a:r>
              <a:rPr lang="ru-RU" b="1" dirty="0" smtClean="0"/>
              <a:t> </a:t>
            </a:r>
            <a:r>
              <a:rPr lang="ru-RU" b="1" dirty="0" smtClean="0"/>
              <a:t>це</a:t>
            </a:r>
            <a:r>
              <a:rPr lang="ru-RU" b="1" dirty="0" smtClean="0"/>
              <a:t> </a:t>
            </a:r>
            <a:r>
              <a:rPr lang="ru-RU" b="1" dirty="0" smtClean="0"/>
              <a:t>війни</a:t>
            </a:r>
            <a:r>
              <a:rPr lang="ru-RU" b="1" dirty="0" smtClean="0"/>
              <a:t>, </a:t>
            </a:r>
            <a:r>
              <a:rPr lang="ru-RU" b="1" dirty="0" smtClean="0"/>
              <a:t>репресії</a:t>
            </a:r>
            <a:r>
              <a:rPr lang="ru-RU" b="1" dirty="0" smtClean="0"/>
              <a:t>, </a:t>
            </a:r>
            <a:r>
              <a:rPr lang="ru-RU" b="1" dirty="0" smtClean="0"/>
              <a:t>голодомори</a:t>
            </a:r>
            <a:r>
              <a:rPr lang="ru-RU" b="1" dirty="0" smtClean="0"/>
              <a:t>, </a:t>
            </a:r>
            <a:r>
              <a:rPr lang="ru-RU" b="1" dirty="0" smtClean="0"/>
              <a:t>депортації</a:t>
            </a:r>
            <a:r>
              <a:rPr lang="ru-RU" b="1" dirty="0" smtClean="0"/>
              <a:t>, </a:t>
            </a:r>
            <a:r>
              <a:rPr lang="ru-RU" b="1" dirty="0" smtClean="0"/>
              <a:t>штучне</a:t>
            </a:r>
            <a:r>
              <a:rPr lang="ru-RU" b="1" dirty="0" smtClean="0"/>
              <a:t> “</a:t>
            </a:r>
            <a:r>
              <a:rPr lang="ru-RU" b="1" dirty="0" smtClean="0"/>
              <a:t>перемішування</a:t>
            </a:r>
            <a:r>
              <a:rPr lang="ru-RU" b="1" dirty="0" smtClean="0"/>
              <a:t>” </a:t>
            </a:r>
            <a:r>
              <a:rPr lang="ru-RU" b="1" dirty="0" smtClean="0"/>
              <a:t>населення</a:t>
            </a:r>
            <a:r>
              <a:rPr lang="ru-RU" b="1" dirty="0" smtClean="0"/>
              <a:t>, таким чином, люди не </a:t>
            </a:r>
            <a:r>
              <a:rPr lang="ru-RU" b="1" dirty="0" smtClean="0"/>
              <a:t>мали</a:t>
            </a:r>
            <a:r>
              <a:rPr lang="ru-RU" b="1" dirty="0" smtClean="0"/>
              <a:t> </a:t>
            </a:r>
            <a:r>
              <a:rPr lang="ru-RU" b="1" dirty="0" smtClean="0"/>
              <a:t>змогу</a:t>
            </a:r>
            <a:r>
              <a:rPr lang="ru-RU" b="1" dirty="0" smtClean="0"/>
              <a:t> </a:t>
            </a:r>
            <a:r>
              <a:rPr lang="ru-RU" b="1" dirty="0" smtClean="0"/>
              <a:t>передати</a:t>
            </a:r>
            <a:r>
              <a:rPr lang="ru-RU" b="1" dirty="0" smtClean="0"/>
              <a:t> </a:t>
            </a:r>
            <a:r>
              <a:rPr lang="ru-RU" b="1" dirty="0" smtClean="0"/>
              <a:t>культурну</a:t>
            </a:r>
            <a:r>
              <a:rPr lang="ru-RU" b="1" dirty="0" smtClean="0"/>
              <a:t> </a:t>
            </a:r>
            <a:r>
              <a:rPr lang="ru-RU" b="1" dirty="0" smtClean="0"/>
              <a:t>спадщину</a:t>
            </a:r>
            <a:r>
              <a:rPr lang="ru-RU" b="1" dirty="0" smtClean="0"/>
              <a:t> </a:t>
            </a:r>
            <a:r>
              <a:rPr lang="ru-RU" b="1" dirty="0" smtClean="0"/>
              <a:t>своїм</a:t>
            </a:r>
            <a:r>
              <a:rPr lang="ru-RU" b="1" dirty="0" smtClean="0"/>
              <a:t> </a:t>
            </a:r>
            <a:r>
              <a:rPr lang="ru-RU" b="1" dirty="0" smtClean="0"/>
              <a:t>дітям</a:t>
            </a:r>
            <a:r>
              <a:rPr lang="ru-RU" b="1" dirty="0" smtClean="0"/>
              <a:t> </a:t>
            </a:r>
            <a:r>
              <a:rPr lang="ru-RU" b="1" dirty="0" smtClean="0"/>
              <a:t>і</a:t>
            </a:r>
            <a:r>
              <a:rPr lang="ru-RU" b="1" dirty="0" smtClean="0"/>
              <a:t> </a:t>
            </a:r>
            <a:r>
              <a:rPr lang="ru-RU" b="1" dirty="0" smtClean="0"/>
              <a:t>з</a:t>
            </a:r>
            <a:r>
              <a:rPr lang="ru-RU" b="1" dirty="0" smtClean="0"/>
              <a:t> часом </a:t>
            </a:r>
            <a:r>
              <a:rPr lang="ru-RU" b="1" dirty="0" smtClean="0"/>
              <a:t>мотанки</a:t>
            </a:r>
            <a:r>
              <a:rPr lang="ru-RU" b="1" dirty="0" smtClean="0"/>
              <a:t> себе </a:t>
            </a:r>
            <a:r>
              <a:rPr lang="ru-RU" b="1" dirty="0" smtClean="0"/>
              <a:t>віджили</a:t>
            </a:r>
            <a:r>
              <a:rPr lang="ru-RU" b="1" dirty="0" smtClean="0"/>
              <a:t>. 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Досліджуючи</a:t>
            </a:r>
            <a:r>
              <a:rPr lang="ru-RU" b="1" dirty="0" smtClean="0"/>
              <a:t> </a:t>
            </a:r>
            <a:r>
              <a:rPr lang="ru-RU" b="1" dirty="0" smtClean="0"/>
              <a:t>історію</a:t>
            </a:r>
            <a:r>
              <a:rPr lang="ru-RU" b="1" dirty="0" smtClean="0"/>
              <a:t> </a:t>
            </a:r>
            <a:r>
              <a:rPr lang="ru-RU" b="1" dirty="0" smtClean="0"/>
              <a:t>створення</a:t>
            </a:r>
            <a:r>
              <a:rPr lang="ru-RU" b="1" dirty="0" smtClean="0"/>
              <a:t> Ляльки–</a:t>
            </a:r>
            <a:r>
              <a:rPr lang="ru-RU" b="1" dirty="0" smtClean="0"/>
              <a:t>Мотанки</a:t>
            </a:r>
            <a:r>
              <a:rPr lang="ru-RU" b="1" dirty="0" smtClean="0"/>
              <a:t> </a:t>
            </a:r>
            <a:r>
              <a:rPr lang="ru-RU" b="1" dirty="0" smtClean="0"/>
              <a:t>починаємо</a:t>
            </a:r>
            <a:r>
              <a:rPr lang="ru-RU" b="1" dirty="0" smtClean="0"/>
              <a:t> </a:t>
            </a:r>
            <a:r>
              <a:rPr lang="ru-RU" b="1" dirty="0" smtClean="0"/>
              <a:t>з</a:t>
            </a:r>
            <a:r>
              <a:rPr lang="ru-RU" b="1" dirty="0" smtClean="0"/>
              <a:t> </a:t>
            </a:r>
            <a:r>
              <a:rPr lang="ru-RU" b="1" dirty="0" smtClean="0"/>
              <a:t>відомого</a:t>
            </a:r>
            <a:r>
              <a:rPr lang="ru-RU" b="1" dirty="0" smtClean="0"/>
              <a:t> археолога </a:t>
            </a:r>
            <a:r>
              <a:rPr lang="ru-RU" b="1" dirty="0" smtClean="0"/>
              <a:t>Вікентій</a:t>
            </a:r>
            <a:r>
              <a:rPr lang="ru-RU" b="1" dirty="0" smtClean="0"/>
              <a:t> Хвойка, </a:t>
            </a:r>
            <a:r>
              <a:rPr lang="ru-RU" b="1" dirty="0" smtClean="0"/>
              <a:t>який</a:t>
            </a:r>
            <a:r>
              <a:rPr lang="ru-RU" b="1" dirty="0" smtClean="0"/>
              <a:t> в 1893 </a:t>
            </a:r>
            <a:r>
              <a:rPr lang="ru-RU" b="1" dirty="0" smtClean="0"/>
              <a:t>році</a:t>
            </a:r>
            <a:r>
              <a:rPr lang="ru-RU" b="1" dirty="0" smtClean="0"/>
              <a:t> </a:t>
            </a:r>
            <a:r>
              <a:rPr lang="ru-RU" b="1" dirty="0" smtClean="0"/>
              <a:t>біля</a:t>
            </a:r>
            <a:r>
              <a:rPr lang="ru-RU" b="1" dirty="0" smtClean="0"/>
              <a:t> селища </a:t>
            </a:r>
            <a:r>
              <a:rPr lang="ru-RU" b="1" dirty="0" smtClean="0"/>
              <a:t>Трипілля</a:t>
            </a:r>
            <a:r>
              <a:rPr lang="ru-RU" b="1" dirty="0" smtClean="0"/>
              <a:t>, </a:t>
            </a:r>
            <a:r>
              <a:rPr lang="ru-RU" b="1" dirty="0" smtClean="0"/>
              <a:t>вперше</a:t>
            </a:r>
            <a:r>
              <a:rPr lang="ru-RU" b="1" dirty="0" smtClean="0"/>
              <a:t> </a:t>
            </a:r>
            <a:r>
              <a:rPr lang="ru-RU" b="1" dirty="0" smtClean="0"/>
              <a:t>відкрив</a:t>
            </a:r>
            <a:r>
              <a:rPr lang="ru-RU" b="1" dirty="0" smtClean="0"/>
              <a:t> </a:t>
            </a:r>
            <a:r>
              <a:rPr lang="ru-RU" b="1" dirty="0" smtClean="0"/>
              <a:t>залишки</a:t>
            </a:r>
            <a:r>
              <a:rPr lang="ru-RU" b="1" dirty="0" smtClean="0"/>
              <a:t> </a:t>
            </a:r>
            <a:r>
              <a:rPr lang="ru-RU" b="1" dirty="0" smtClean="0"/>
              <a:t>давньої</a:t>
            </a:r>
            <a:r>
              <a:rPr lang="ru-RU" b="1" dirty="0" smtClean="0"/>
              <a:t> </a:t>
            </a:r>
            <a:r>
              <a:rPr lang="ru-RU" b="1" dirty="0" smtClean="0"/>
              <a:t>цивілізації</a:t>
            </a:r>
            <a:r>
              <a:rPr lang="ru-RU" b="1" dirty="0" smtClean="0"/>
              <a:t>, </a:t>
            </a:r>
            <a:r>
              <a:rPr lang="ru-RU" b="1" dirty="0" smtClean="0"/>
              <a:t>що</a:t>
            </a:r>
            <a:r>
              <a:rPr lang="ru-RU" b="1" dirty="0" smtClean="0"/>
              <a:t> </a:t>
            </a:r>
            <a:r>
              <a:rPr lang="ru-RU" b="1" dirty="0" smtClean="0"/>
              <a:t>й</a:t>
            </a:r>
            <a:r>
              <a:rPr lang="ru-RU" b="1" dirty="0" smtClean="0"/>
              <a:t> одержала </a:t>
            </a:r>
            <a:r>
              <a:rPr lang="ru-RU" b="1" dirty="0" smtClean="0"/>
              <a:t>археологічну</a:t>
            </a:r>
            <a:r>
              <a:rPr lang="ru-RU" b="1" dirty="0" smtClean="0"/>
              <a:t> </a:t>
            </a:r>
            <a:r>
              <a:rPr lang="ru-RU" b="1" dirty="0" smtClean="0"/>
              <a:t>назву</a:t>
            </a:r>
            <a:r>
              <a:rPr lang="ru-RU" b="1" dirty="0" smtClean="0"/>
              <a:t> «</a:t>
            </a:r>
            <a:r>
              <a:rPr lang="ru-RU" b="1" dirty="0" smtClean="0"/>
              <a:t>Трипільська</a:t>
            </a:r>
            <a:r>
              <a:rPr lang="ru-RU" b="1" dirty="0" smtClean="0"/>
              <a:t>». </a:t>
            </a:r>
            <a:r>
              <a:rPr lang="ru-RU" b="1" dirty="0" smtClean="0"/>
              <a:t>Ця</a:t>
            </a:r>
            <a:r>
              <a:rPr lang="ru-RU" b="1" dirty="0" smtClean="0"/>
              <a:t> </a:t>
            </a:r>
            <a:r>
              <a:rPr lang="ru-RU" b="1" dirty="0" smtClean="0"/>
              <a:t>цивілізація</a:t>
            </a:r>
            <a:r>
              <a:rPr lang="ru-RU" b="1" dirty="0" smtClean="0"/>
              <a:t> </a:t>
            </a:r>
            <a:r>
              <a:rPr lang="ru-RU" b="1" dirty="0" smtClean="0"/>
              <a:t>існувала</a:t>
            </a:r>
            <a:r>
              <a:rPr lang="ru-RU" b="1" dirty="0" smtClean="0"/>
              <a:t> </a:t>
            </a:r>
            <a:r>
              <a:rPr lang="ru-RU" b="1" dirty="0" smtClean="0"/>
              <a:t>понад</a:t>
            </a:r>
            <a:r>
              <a:rPr lang="ru-RU" b="1" dirty="0" smtClean="0"/>
              <a:t> </a:t>
            </a:r>
            <a:r>
              <a:rPr lang="ru-RU" b="1" dirty="0" smtClean="0"/>
              <a:t>шість</a:t>
            </a:r>
            <a:r>
              <a:rPr lang="ru-RU" b="1" dirty="0" smtClean="0"/>
              <a:t> </a:t>
            </a:r>
            <a:r>
              <a:rPr lang="ru-RU" b="1" dirty="0" smtClean="0"/>
              <a:t>тисяч</a:t>
            </a:r>
            <a:r>
              <a:rPr lang="ru-RU" b="1" dirty="0" smtClean="0"/>
              <a:t> </a:t>
            </a:r>
            <a:r>
              <a:rPr lang="ru-RU" b="1" dirty="0" smtClean="0"/>
              <a:t>років</a:t>
            </a:r>
            <a:r>
              <a:rPr lang="ru-RU" b="1" dirty="0" smtClean="0"/>
              <a:t> до н.е.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В </a:t>
            </a:r>
            <a:r>
              <a:rPr lang="ru-RU" b="1" dirty="0" smtClean="0"/>
              <a:t>ті</a:t>
            </a:r>
            <a:r>
              <a:rPr lang="ru-RU" b="1" dirty="0" smtClean="0"/>
              <a:t> </a:t>
            </a:r>
            <a:r>
              <a:rPr lang="ru-RU" b="1" dirty="0" smtClean="0"/>
              <a:t>часи</a:t>
            </a:r>
            <a:r>
              <a:rPr lang="ru-RU" b="1" dirty="0" smtClean="0"/>
              <a:t> на </a:t>
            </a:r>
            <a:r>
              <a:rPr lang="ru-RU" b="1" dirty="0" smtClean="0"/>
              <a:t>території</a:t>
            </a:r>
            <a:r>
              <a:rPr lang="ru-RU" b="1" dirty="0" smtClean="0"/>
              <a:t> </a:t>
            </a:r>
            <a:r>
              <a:rPr lang="ru-RU" b="1" dirty="0" smtClean="0"/>
              <a:t>України</a:t>
            </a:r>
            <a:r>
              <a:rPr lang="ru-RU" b="1" dirty="0" smtClean="0"/>
              <a:t> </a:t>
            </a:r>
            <a:r>
              <a:rPr lang="ru-RU" b="1" dirty="0" smtClean="0"/>
              <a:t>теж</a:t>
            </a:r>
            <a:r>
              <a:rPr lang="ru-RU" b="1" dirty="0" smtClean="0"/>
              <a:t> </a:t>
            </a:r>
            <a:r>
              <a:rPr lang="ru-RU" b="1" dirty="0" smtClean="0"/>
              <a:t>будували</a:t>
            </a:r>
            <a:r>
              <a:rPr lang="ru-RU" b="1" dirty="0" smtClean="0"/>
              <a:t> </a:t>
            </a:r>
            <a:r>
              <a:rPr lang="ru-RU" b="1" dirty="0" smtClean="0"/>
              <a:t>міста</a:t>
            </a:r>
            <a:r>
              <a:rPr lang="ru-RU" b="1" dirty="0" smtClean="0"/>
              <a:t>. Але в </a:t>
            </a:r>
            <a:r>
              <a:rPr lang="ru-RU" b="1" dirty="0" smtClean="0"/>
              <a:t>чотири</a:t>
            </a:r>
            <a:r>
              <a:rPr lang="ru-RU" b="1" dirty="0" smtClean="0"/>
              <a:t> рази </a:t>
            </a:r>
            <a:r>
              <a:rPr lang="ru-RU" b="1" dirty="0" smtClean="0"/>
              <a:t>більші</a:t>
            </a:r>
            <a:r>
              <a:rPr lang="ru-RU" b="1" dirty="0" smtClean="0"/>
              <a:t> за </a:t>
            </a:r>
            <a:r>
              <a:rPr lang="ru-RU" b="1" dirty="0" smtClean="0"/>
              <a:t>столицю</a:t>
            </a:r>
            <a:r>
              <a:rPr lang="ru-RU" b="1" dirty="0" smtClean="0"/>
              <a:t> </a:t>
            </a:r>
            <a:r>
              <a:rPr lang="ru-RU" b="1" dirty="0" smtClean="0"/>
              <a:t>шумерів</a:t>
            </a:r>
            <a:r>
              <a:rPr lang="ru-RU" b="1" dirty="0" smtClean="0"/>
              <a:t>, </a:t>
            </a:r>
            <a:r>
              <a:rPr lang="ru-RU" b="1" dirty="0" smtClean="0"/>
              <a:t>древній</a:t>
            </a:r>
            <a:r>
              <a:rPr lang="ru-RU" b="1" dirty="0" smtClean="0"/>
              <a:t> Вавилон! Знали письмо </a:t>
            </a:r>
            <a:r>
              <a:rPr lang="ru-RU" b="1" dirty="0" smtClean="0"/>
              <a:t>і</a:t>
            </a:r>
            <a:r>
              <a:rPr lang="ru-RU" b="1" dirty="0" smtClean="0"/>
              <a:t> варили пиво, на три </a:t>
            </a:r>
            <a:r>
              <a:rPr lang="ru-RU" b="1" dirty="0" smtClean="0"/>
              <a:t>тисячі</a:t>
            </a:r>
            <a:r>
              <a:rPr lang="ru-RU" b="1" dirty="0" smtClean="0"/>
              <a:t> </a:t>
            </a:r>
            <a:r>
              <a:rPr lang="ru-RU" b="1" dirty="0" smtClean="0"/>
              <a:t>років</a:t>
            </a:r>
            <a:r>
              <a:rPr lang="ru-RU" b="1" dirty="0" smtClean="0"/>
              <a:t> </a:t>
            </a:r>
            <a:r>
              <a:rPr lang="ru-RU" b="1" dirty="0" smtClean="0"/>
              <a:t>раніше</a:t>
            </a:r>
            <a:r>
              <a:rPr lang="ru-RU" b="1" dirty="0" smtClean="0"/>
              <a:t>, </a:t>
            </a:r>
            <a:r>
              <a:rPr lang="ru-RU" b="1" dirty="0" smtClean="0"/>
              <a:t>аніж</a:t>
            </a:r>
            <a:r>
              <a:rPr lang="ru-RU" b="1" dirty="0" smtClean="0"/>
              <a:t> у </a:t>
            </a:r>
            <a:r>
              <a:rPr lang="ru-RU" b="1" dirty="0" smtClean="0"/>
              <a:t>шумерів</a:t>
            </a:r>
            <a:r>
              <a:rPr lang="ru-RU" b="1" dirty="0" smtClean="0"/>
              <a:t> </a:t>
            </a:r>
            <a:r>
              <a:rPr lang="ru-RU" b="1" dirty="0" smtClean="0"/>
              <a:t>чи</a:t>
            </a:r>
            <a:r>
              <a:rPr lang="ru-RU" b="1" dirty="0" smtClean="0"/>
              <a:t> </a:t>
            </a:r>
            <a:r>
              <a:rPr lang="ru-RU" b="1" dirty="0" smtClean="0"/>
              <a:t>давніх</a:t>
            </a:r>
            <a:r>
              <a:rPr lang="ru-RU" b="1" dirty="0" smtClean="0"/>
              <a:t> </a:t>
            </a:r>
            <a:r>
              <a:rPr lang="ru-RU" b="1" dirty="0" smtClean="0"/>
              <a:t>єгиптян</a:t>
            </a:r>
            <a:r>
              <a:rPr lang="ru-RU" b="1" dirty="0" smtClean="0"/>
              <a:t>.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КОСМОГОНІЧНІ МОДЕЛІ ТРИПІЛЬСЬКОЇ КУЛЬТУРИ</a:t>
            </a:r>
            <a:endParaRPr lang="en-US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54442" y="3861048"/>
            <a:ext cx="5114778" cy="158417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Трипільці</a:t>
            </a:r>
            <a:r>
              <a:rPr lang="ru-RU" sz="2000" b="1" dirty="0" smtClean="0"/>
              <a:t> </a:t>
            </a:r>
            <a:r>
              <a:rPr lang="ru-RU" sz="2000" b="1" dirty="0" smtClean="0"/>
              <a:t>започаткували</a:t>
            </a:r>
            <a:r>
              <a:rPr lang="ru-RU" sz="2000" b="1" dirty="0" smtClean="0"/>
              <a:t> для </a:t>
            </a:r>
            <a:r>
              <a:rPr lang="ru-RU" sz="2000" b="1" dirty="0" smtClean="0"/>
              <a:t>нащадків</a:t>
            </a:r>
            <a:r>
              <a:rPr lang="ru-RU" sz="2000" b="1" dirty="0" smtClean="0"/>
              <a:t> </a:t>
            </a:r>
            <a:r>
              <a:rPr lang="ru-RU" sz="2000" b="1" dirty="0" smtClean="0"/>
              <a:t>природні</a:t>
            </a:r>
            <a:r>
              <a:rPr lang="ru-RU" sz="2000" b="1" dirty="0" smtClean="0"/>
              <a:t> </a:t>
            </a:r>
            <a:r>
              <a:rPr lang="ru-RU" sz="2000" b="1" dirty="0" smtClean="0"/>
              <a:t>космогонічні</a:t>
            </a:r>
            <a:r>
              <a:rPr lang="ru-RU" sz="2000" b="1" dirty="0" smtClean="0"/>
              <a:t> </a:t>
            </a:r>
            <a:r>
              <a:rPr lang="ru-RU" sz="2000" b="1" dirty="0" smtClean="0"/>
              <a:t>моделі</a:t>
            </a:r>
            <a:r>
              <a:rPr lang="ru-RU" sz="2000" b="1" dirty="0" smtClean="0"/>
              <a:t> та </a:t>
            </a:r>
            <a:r>
              <a:rPr lang="ru-RU" sz="2000" b="1" dirty="0" smtClean="0"/>
              <a:t>світоглядні</a:t>
            </a:r>
            <a:r>
              <a:rPr lang="ru-RU" sz="2000" b="1" dirty="0" smtClean="0"/>
              <a:t> </a:t>
            </a:r>
            <a:r>
              <a:rPr lang="ru-RU" sz="2000" b="1" dirty="0" smtClean="0"/>
              <a:t>основи</a:t>
            </a:r>
            <a:r>
              <a:rPr lang="ru-RU" sz="2000" b="1" dirty="0" smtClean="0"/>
              <a:t>. Перше </a:t>
            </a:r>
            <a:r>
              <a:rPr lang="ru-RU" sz="2000" b="1" dirty="0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smtClean="0"/>
              <a:t>мабуть</a:t>
            </a:r>
            <a:r>
              <a:rPr lang="ru-RU" sz="2000" b="1" dirty="0" smtClean="0"/>
              <a:t> головне </a:t>
            </a:r>
            <a:r>
              <a:rPr lang="ru-RU" sz="2000" b="1" dirty="0" smtClean="0"/>
              <a:t>місце</a:t>
            </a:r>
            <a:r>
              <a:rPr lang="ru-RU" sz="2000" b="1" dirty="0" smtClean="0"/>
              <a:t> в </a:t>
            </a:r>
            <a:r>
              <a:rPr lang="ru-RU" sz="2000" b="1" dirty="0" smtClean="0"/>
              <a:t>пантеоні</a:t>
            </a:r>
            <a:r>
              <a:rPr lang="ru-RU" sz="2000" b="1" dirty="0" smtClean="0"/>
              <a:t> </a:t>
            </a:r>
            <a:r>
              <a:rPr lang="ru-RU" sz="2000" b="1" dirty="0" smtClean="0"/>
              <a:t>Богів</a:t>
            </a:r>
            <a:r>
              <a:rPr lang="ru-RU" sz="2000" b="1" dirty="0" smtClean="0"/>
              <a:t> </a:t>
            </a:r>
            <a:r>
              <a:rPr lang="ru-RU" sz="2000" b="1" dirty="0" smtClean="0"/>
              <a:t>трипільців</a:t>
            </a:r>
            <a:r>
              <a:rPr lang="ru-RU" sz="2000" b="1" dirty="0" smtClean="0"/>
              <a:t> </a:t>
            </a:r>
            <a:r>
              <a:rPr lang="ru-RU" sz="2000" b="1" dirty="0" smtClean="0"/>
              <a:t>належить</a:t>
            </a:r>
            <a:r>
              <a:rPr lang="ru-RU" sz="2000" b="1" dirty="0" smtClean="0"/>
              <a:t> </a:t>
            </a:r>
            <a:r>
              <a:rPr lang="ru-RU" sz="2000" b="1" dirty="0" smtClean="0"/>
              <a:t>Великій</a:t>
            </a:r>
            <a:r>
              <a:rPr lang="ru-RU" sz="2000" b="1" dirty="0" smtClean="0"/>
              <a:t> </a:t>
            </a:r>
            <a:r>
              <a:rPr lang="ru-RU" sz="2000" b="1" dirty="0" smtClean="0"/>
              <a:t>Богині-Матері</a:t>
            </a:r>
            <a:r>
              <a:rPr lang="ru-RU" sz="2000" b="1" dirty="0" smtClean="0"/>
              <a:t> — </a:t>
            </a:r>
            <a:r>
              <a:rPr lang="ru-RU" sz="2000" b="1" dirty="0" smtClean="0"/>
              <a:t>жіночому</a:t>
            </a:r>
            <a:r>
              <a:rPr lang="ru-RU" sz="2000" b="1" dirty="0" smtClean="0"/>
              <a:t> началу.</a:t>
            </a:r>
            <a:endParaRPr lang="en-US" sz="2000" b="1" dirty="0"/>
          </a:p>
        </p:txBody>
      </p:sp>
      <p:pic>
        <p:nvPicPr>
          <p:cNvPr id="7" name="Рисунок 6" descr="image001VV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720079" cy="12241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image002A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132856"/>
            <a:ext cx="720080" cy="11078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image001w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645024"/>
            <a:ext cx="720080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 descr="image001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5157192"/>
            <a:ext cx="720080" cy="10225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 descr="image001VV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2" y="260648"/>
            <a:ext cx="1152128" cy="15097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 descr="A06HC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59632" y="1966277"/>
            <a:ext cx="1152128" cy="15131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 descr="image001xx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59632" y="3717032"/>
            <a:ext cx="1157271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Рисунок 13" descr="86kbbb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59632" y="5085183"/>
            <a:ext cx="1152128" cy="13979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123728" y="376529"/>
            <a:ext cx="5760640" cy="1324279"/>
          </a:xfrm>
        </p:spPr>
        <p:txBody>
          <a:bodyPr>
            <a:noAutofit/>
          </a:bodyPr>
          <a:lstStyle/>
          <a:p>
            <a:r>
              <a:rPr lang="ru-RU" sz="2000" dirty="0" smtClean="0"/>
              <a:t>Об’ємно-монументальний</a:t>
            </a:r>
            <a:r>
              <a:rPr lang="ru-RU" sz="2000" dirty="0" smtClean="0"/>
              <a:t> </a:t>
            </a:r>
            <a:r>
              <a:rPr lang="ru-RU" sz="2000" dirty="0" smtClean="0"/>
              <a:t>хрест</a:t>
            </a:r>
            <a:r>
              <a:rPr lang="ru-RU" sz="2000" dirty="0" smtClean="0"/>
              <a:t>, </a:t>
            </a:r>
            <a:r>
              <a:rPr lang="ru-RU" sz="2000" dirty="0" smtClean="0"/>
              <a:t>знайдений</a:t>
            </a:r>
            <a:r>
              <a:rPr lang="ru-RU" sz="2000" dirty="0" smtClean="0"/>
              <a:t> у </a:t>
            </a:r>
            <a:r>
              <a:rPr lang="ru-RU" sz="2000" dirty="0" smtClean="0"/>
              <a:t>Подніпров’ї</a:t>
            </a:r>
            <a:r>
              <a:rPr lang="ru-RU" sz="2000" dirty="0" smtClean="0"/>
              <a:t> </a:t>
            </a:r>
            <a:r>
              <a:rPr lang="ru-RU" sz="2000" dirty="0" smtClean="0"/>
              <a:t>внаслідок</a:t>
            </a:r>
            <a:r>
              <a:rPr lang="ru-RU" sz="2000" dirty="0" smtClean="0"/>
              <a:t> </a:t>
            </a:r>
            <a:r>
              <a:rPr lang="ru-RU" sz="2000" dirty="0" smtClean="0"/>
              <a:t>археологічних</a:t>
            </a:r>
            <a:r>
              <a:rPr lang="ru-RU" sz="2000" dirty="0" smtClean="0"/>
              <a:t> </a:t>
            </a:r>
            <a:r>
              <a:rPr lang="ru-RU" sz="2000" dirty="0" smtClean="0"/>
              <a:t>розкопок</a:t>
            </a:r>
            <a:r>
              <a:rPr lang="ru-RU" sz="2000" dirty="0" smtClean="0"/>
              <a:t> </a:t>
            </a:r>
            <a:r>
              <a:rPr lang="ru-RU" sz="2000" dirty="0" smtClean="0"/>
              <a:t>під</a:t>
            </a:r>
            <a:r>
              <a:rPr lang="ru-RU" sz="2000" dirty="0" smtClean="0"/>
              <a:t> </a:t>
            </a:r>
            <a:r>
              <a:rPr lang="ru-RU" sz="2000" dirty="0" smtClean="0"/>
              <a:t>керівництвом</a:t>
            </a:r>
            <a:r>
              <a:rPr lang="ru-RU" sz="2000" dirty="0" smtClean="0"/>
              <a:t>  В. Хвойки</a:t>
            </a:r>
            <a:endParaRPr lang="en-US" sz="2000" dirty="0"/>
          </a:p>
        </p:txBody>
      </p:sp>
      <p:sp>
        <p:nvSpPr>
          <p:cNvPr id="18" name="Содержимое 17"/>
          <p:cNvSpPr>
            <a:spLocks noGrp="1"/>
          </p:cNvSpPr>
          <p:nvPr>
            <p:ph type="body" idx="1"/>
          </p:nvPr>
        </p:nvSpPr>
        <p:spPr>
          <a:xfrm>
            <a:off x="1619672" y="1988840"/>
            <a:ext cx="6264696" cy="4464496"/>
          </a:xfrm>
        </p:spPr>
        <p:txBody>
          <a:bodyPr>
            <a:normAutofit fontScale="92500"/>
          </a:bodyPr>
          <a:lstStyle/>
          <a:p>
            <a:pPr indent="457200" algn="just"/>
            <a:r>
              <a:rPr lang="ru-RU" b="1" dirty="0" smtClean="0"/>
              <a:t>Цей </a:t>
            </a:r>
            <a:r>
              <a:rPr lang="ru-RU" b="1" dirty="0" smtClean="0"/>
              <a:t>хрест</a:t>
            </a:r>
            <a:r>
              <a:rPr lang="ru-RU" b="1" dirty="0" smtClean="0"/>
              <a:t> </a:t>
            </a:r>
            <a:r>
              <a:rPr lang="ru-RU" b="1" dirty="0" smtClean="0"/>
              <a:t>відкритий</a:t>
            </a:r>
            <a:r>
              <a:rPr lang="ru-RU" b="1" dirty="0" smtClean="0"/>
              <a:t> </a:t>
            </a:r>
            <a:r>
              <a:rPr lang="ru-RU" b="1" dirty="0" smtClean="0"/>
              <a:t>ще</a:t>
            </a:r>
            <a:r>
              <a:rPr lang="ru-RU" b="1" dirty="0" smtClean="0"/>
              <a:t> на початку 20 </a:t>
            </a:r>
            <a:r>
              <a:rPr lang="ru-RU" b="1" dirty="0" smtClean="0"/>
              <a:t>століття</a:t>
            </a:r>
            <a:r>
              <a:rPr lang="ru-RU" b="1" dirty="0" smtClean="0"/>
              <a:t>, </a:t>
            </a:r>
            <a:r>
              <a:rPr lang="ru-RU" b="1" dirty="0" smtClean="0"/>
              <a:t>внаслідок</a:t>
            </a:r>
            <a:r>
              <a:rPr lang="ru-RU" b="1" dirty="0" smtClean="0"/>
              <a:t> </a:t>
            </a:r>
            <a:r>
              <a:rPr lang="ru-RU" b="1" dirty="0" smtClean="0"/>
              <a:t>археологічних</a:t>
            </a:r>
            <a:r>
              <a:rPr lang="ru-RU" b="1" dirty="0" smtClean="0"/>
              <a:t> </a:t>
            </a:r>
            <a:r>
              <a:rPr lang="ru-RU" b="1" dirty="0" smtClean="0"/>
              <a:t>розкопок</a:t>
            </a:r>
            <a:r>
              <a:rPr lang="ru-RU" b="1" dirty="0" smtClean="0"/>
              <a:t> </a:t>
            </a:r>
            <a:r>
              <a:rPr lang="ru-RU" b="1" dirty="0" smtClean="0"/>
              <a:t>під</a:t>
            </a:r>
            <a:r>
              <a:rPr lang="ru-RU" b="1" dirty="0" smtClean="0"/>
              <a:t> </a:t>
            </a:r>
            <a:r>
              <a:rPr lang="ru-RU" b="1" dirty="0" smtClean="0"/>
              <a:t>керівництвом</a:t>
            </a:r>
            <a:r>
              <a:rPr lang="ru-RU" b="1" dirty="0" smtClean="0"/>
              <a:t> В. Хвойки, </a:t>
            </a:r>
            <a:r>
              <a:rPr lang="ru-RU" b="1" dirty="0" smtClean="0"/>
              <a:t>він</a:t>
            </a:r>
            <a:r>
              <a:rPr lang="ru-RU" b="1" dirty="0" smtClean="0"/>
              <a:t> </a:t>
            </a:r>
            <a:r>
              <a:rPr lang="ru-RU" b="1" dirty="0" smtClean="0"/>
              <a:t>і</a:t>
            </a:r>
            <a:r>
              <a:rPr lang="ru-RU" b="1" dirty="0" smtClean="0"/>
              <a:t> </a:t>
            </a:r>
            <a:r>
              <a:rPr lang="ru-RU" b="1" dirty="0" smtClean="0"/>
              <a:t>досі</a:t>
            </a:r>
            <a:r>
              <a:rPr lang="ru-RU" b="1" dirty="0" smtClean="0"/>
              <a:t> </a:t>
            </a:r>
            <a:r>
              <a:rPr lang="ru-RU" b="1" dirty="0" smtClean="0"/>
              <a:t>залишається</a:t>
            </a:r>
            <a:r>
              <a:rPr lang="ru-RU" b="1" dirty="0" smtClean="0"/>
              <a:t> </a:t>
            </a:r>
            <a:r>
              <a:rPr lang="ru-RU" b="1" dirty="0" smtClean="0"/>
              <a:t>однією</a:t>
            </a:r>
            <a:r>
              <a:rPr lang="ru-RU" b="1" dirty="0" smtClean="0"/>
              <a:t> </a:t>
            </a:r>
            <a:r>
              <a:rPr lang="ru-RU" b="1" dirty="0" smtClean="0"/>
              <a:t>з</a:t>
            </a:r>
            <a:r>
              <a:rPr lang="ru-RU" b="1" dirty="0" smtClean="0"/>
              <a:t> </a:t>
            </a:r>
            <a:r>
              <a:rPr lang="ru-RU" b="1" dirty="0" smtClean="0"/>
              <a:t>таємничих</a:t>
            </a:r>
            <a:r>
              <a:rPr lang="ru-RU" b="1" dirty="0" smtClean="0"/>
              <a:t> </a:t>
            </a:r>
            <a:r>
              <a:rPr lang="ru-RU" b="1" dirty="0" smtClean="0"/>
              <a:t>і</a:t>
            </a:r>
            <a:r>
              <a:rPr lang="ru-RU" b="1" dirty="0" smtClean="0"/>
              <a:t> </a:t>
            </a:r>
            <a:r>
              <a:rPr lang="ru-RU" b="1" dirty="0" smtClean="0"/>
              <a:t>найцікавіших</a:t>
            </a:r>
            <a:r>
              <a:rPr lang="ru-RU" b="1" dirty="0" smtClean="0"/>
              <a:t> </a:t>
            </a:r>
            <a:r>
              <a:rPr lang="ru-RU" b="1" dirty="0" smtClean="0"/>
              <a:t>знахідок</a:t>
            </a:r>
            <a:r>
              <a:rPr lang="ru-RU" b="1" dirty="0" smtClean="0"/>
              <a:t> </a:t>
            </a:r>
            <a:r>
              <a:rPr lang="ru-RU" b="1" dirty="0" smtClean="0"/>
              <a:t>Трипільської</a:t>
            </a:r>
            <a:r>
              <a:rPr lang="ru-RU" b="1" dirty="0" smtClean="0"/>
              <a:t> </a:t>
            </a:r>
            <a:r>
              <a:rPr lang="ru-RU" b="1" dirty="0" smtClean="0"/>
              <a:t>археологічної</a:t>
            </a:r>
            <a:r>
              <a:rPr lang="ru-RU" b="1" dirty="0" smtClean="0"/>
              <a:t> </a:t>
            </a:r>
            <a:r>
              <a:rPr lang="ru-RU" b="1" dirty="0" smtClean="0"/>
              <a:t>культури</a:t>
            </a:r>
            <a:r>
              <a:rPr lang="ru-RU" b="1" dirty="0" smtClean="0"/>
              <a:t>. </a:t>
            </a:r>
            <a:r>
              <a:rPr lang="ru-RU" b="1" dirty="0" smtClean="0"/>
              <a:t>Можливо</a:t>
            </a:r>
            <a:r>
              <a:rPr lang="ru-RU" b="1" dirty="0" smtClean="0"/>
              <a:t>, у </a:t>
            </a:r>
            <a:r>
              <a:rPr lang="ru-RU" b="1" dirty="0" smtClean="0"/>
              <a:t>ті</a:t>
            </a:r>
            <a:r>
              <a:rPr lang="ru-RU" b="1" dirty="0" smtClean="0"/>
              <a:t> </a:t>
            </a:r>
            <a:r>
              <a:rPr lang="ru-RU" b="1" dirty="0" smtClean="0"/>
              <a:t>прадавні</a:t>
            </a:r>
            <a:r>
              <a:rPr lang="ru-RU" b="1" dirty="0" smtClean="0"/>
              <a:t> </a:t>
            </a:r>
            <a:r>
              <a:rPr lang="ru-RU" b="1" dirty="0" smtClean="0"/>
              <a:t>часи</a:t>
            </a:r>
            <a:r>
              <a:rPr lang="ru-RU" b="1" dirty="0" smtClean="0"/>
              <a:t> </a:t>
            </a:r>
            <a:r>
              <a:rPr lang="ru-RU" b="1" dirty="0" smtClean="0"/>
              <a:t>він</a:t>
            </a:r>
            <a:r>
              <a:rPr lang="ru-RU" b="1" dirty="0" smtClean="0"/>
              <a:t> </a:t>
            </a:r>
            <a:r>
              <a:rPr lang="ru-RU" b="1" dirty="0" smtClean="0"/>
              <a:t>міг</a:t>
            </a:r>
            <a:r>
              <a:rPr lang="ru-RU" b="1" dirty="0" smtClean="0"/>
              <a:t> бути оберегом, </a:t>
            </a:r>
            <a:r>
              <a:rPr lang="ru-RU" b="1" dirty="0" smtClean="0"/>
              <a:t>що</a:t>
            </a:r>
            <a:r>
              <a:rPr lang="ru-RU" b="1" dirty="0" smtClean="0"/>
              <a:t> </a:t>
            </a:r>
            <a:r>
              <a:rPr lang="ru-RU" b="1" dirty="0" smtClean="0"/>
              <a:t>застосовувався</a:t>
            </a:r>
            <a:r>
              <a:rPr lang="ru-RU" b="1" dirty="0" smtClean="0"/>
              <a:t> у </a:t>
            </a:r>
            <a:r>
              <a:rPr lang="ru-RU" b="1" dirty="0" smtClean="0"/>
              <a:t>магічних</a:t>
            </a:r>
            <a:r>
              <a:rPr lang="ru-RU" b="1" dirty="0" smtClean="0"/>
              <a:t> ритуалах. </a:t>
            </a:r>
            <a:r>
              <a:rPr lang="ru-RU" b="1" dirty="0" smtClean="0"/>
              <a:t>Саме</a:t>
            </a:r>
            <a:r>
              <a:rPr lang="ru-RU" b="1" dirty="0" smtClean="0"/>
              <a:t> </a:t>
            </a:r>
            <a:r>
              <a:rPr lang="ru-RU" b="1" dirty="0" smtClean="0"/>
              <a:t>ромбовидний</a:t>
            </a:r>
            <a:r>
              <a:rPr lang="ru-RU" b="1" dirty="0" smtClean="0"/>
              <a:t> символ </a:t>
            </a:r>
            <a:r>
              <a:rPr lang="ru-RU" b="1" dirty="0" smtClean="0"/>
              <a:t>з</a:t>
            </a:r>
            <a:r>
              <a:rPr lang="ru-RU" b="1" dirty="0" smtClean="0"/>
              <a:t> </a:t>
            </a:r>
            <a:r>
              <a:rPr lang="ru-RU" b="1" dirty="0" smtClean="0"/>
              <a:t>крапкою</a:t>
            </a:r>
            <a:r>
              <a:rPr lang="ru-RU" b="1" dirty="0" smtClean="0"/>
              <a:t> у </a:t>
            </a:r>
            <a:r>
              <a:rPr lang="ru-RU" b="1" dirty="0" smtClean="0"/>
              <a:t>центральній</a:t>
            </a:r>
            <a:r>
              <a:rPr lang="ru-RU" b="1" dirty="0" smtClean="0"/>
              <a:t> </a:t>
            </a:r>
            <a:r>
              <a:rPr lang="ru-RU" b="1" dirty="0" smtClean="0"/>
              <a:t>частині</a:t>
            </a:r>
            <a:r>
              <a:rPr lang="ru-RU" b="1" dirty="0" smtClean="0"/>
              <a:t> </a:t>
            </a:r>
            <a:r>
              <a:rPr lang="ru-RU" b="1" dirty="0" smtClean="0"/>
              <a:t>хреста</a:t>
            </a:r>
            <a:r>
              <a:rPr lang="ru-RU" b="1" dirty="0" smtClean="0"/>
              <a:t> </a:t>
            </a:r>
            <a:r>
              <a:rPr lang="ru-RU" b="1" dirty="0" smtClean="0"/>
              <a:t>вказує</a:t>
            </a:r>
            <a:r>
              <a:rPr lang="ru-RU" b="1" dirty="0" smtClean="0"/>
              <a:t> на </a:t>
            </a:r>
            <a:r>
              <a:rPr lang="ru-RU" b="1" dirty="0" smtClean="0"/>
              <a:t>імовірний</a:t>
            </a:r>
            <a:r>
              <a:rPr lang="ru-RU" b="1" dirty="0" smtClean="0"/>
              <a:t> </a:t>
            </a:r>
            <a:r>
              <a:rPr lang="ru-RU" b="1" dirty="0" smtClean="0"/>
              <a:t>зв’язок</a:t>
            </a:r>
            <a:r>
              <a:rPr lang="ru-RU" b="1" dirty="0" smtClean="0"/>
              <a:t> </a:t>
            </a:r>
            <a:r>
              <a:rPr lang="ru-RU" b="1" dirty="0" smtClean="0"/>
              <a:t>останього</a:t>
            </a:r>
            <a:r>
              <a:rPr lang="ru-RU" b="1" dirty="0" smtClean="0"/>
              <a:t> </a:t>
            </a:r>
            <a:r>
              <a:rPr lang="ru-RU" b="1" dirty="0" smtClean="0"/>
              <a:t>з</a:t>
            </a:r>
            <a:r>
              <a:rPr lang="ru-RU" b="1" dirty="0" smtClean="0"/>
              <a:t> культом </a:t>
            </a:r>
            <a:r>
              <a:rPr lang="ru-RU" b="1" dirty="0" smtClean="0"/>
              <a:t>поклоніння</a:t>
            </a:r>
            <a:r>
              <a:rPr lang="ru-RU" b="1" dirty="0" smtClean="0"/>
              <a:t> </a:t>
            </a:r>
            <a:r>
              <a:rPr lang="ru-RU" b="1" dirty="0" smtClean="0"/>
              <a:t>жінці</a:t>
            </a:r>
            <a:r>
              <a:rPr lang="ru-RU" b="1" dirty="0" smtClean="0"/>
              <a:t> та </a:t>
            </a:r>
            <a:r>
              <a:rPr lang="ru-RU" b="1" dirty="0" smtClean="0"/>
              <a:t>вшанування</a:t>
            </a:r>
            <a:r>
              <a:rPr lang="ru-RU" b="1" dirty="0" smtClean="0"/>
              <a:t> </a:t>
            </a:r>
            <a:r>
              <a:rPr lang="ru-RU" b="1" dirty="0" smtClean="0"/>
              <a:t>матері</a:t>
            </a:r>
            <a:r>
              <a:rPr lang="ru-RU" b="1" dirty="0" smtClean="0"/>
              <a:t>. 6000 </a:t>
            </a:r>
            <a:r>
              <a:rPr lang="ru-RU" b="1" dirty="0" smtClean="0"/>
              <a:t>років</a:t>
            </a:r>
            <a:r>
              <a:rPr lang="ru-RU" b="1" dirty="0" smtClean="0"/>
              <a:t> тому символ </a:t>
            </a:r>
            <a:r>
              <a:rPr lang="ru-RU" b="1" dirty="0" smtClean="0"/>
              <a:t>хреста</a:t>
            </a:r>
            <a:r>
              <a:rPr lang="ru-RU" b="1" dirty="0" smtClean="0"/>
              <a:t> </a:t>
            </a:r>
            <a:r>
              <a:rPr lang="ru-RU" b="1" dirty="0" smtClean="0"/>
              <a:t>міг</a:t>
            </a:r>
            <a:r>
              <a:rPr lang="ru-RU" b="1" dirty="0" smtClean="0"/>
              <a:t> </a:t>
            </a:r>
            <a:r>
              <a:rPr lang="ru-RU" b="1" dirty="0" smtClean="0"/>
              <a:t>уособлювати</a:t>
            </a:r>
            <a:r>
              <a:rPr lang="ru-RU" b="1" dirty="0" smtClean="0"/>
              <a:t> у </a:t>
            </a:r>
            <a:r>
              <a:rPr lang="ru-RU" b="1" dirty="0" smtClean="0"/>
              <a:t>собі</a:t>
            </a:r>
            <a:r>
              <a:rPr lang="ru-RU" b="1" dirty="0" smtClean="0"/>
              <a:t> </a:t>
            </a:r>
            <a:r>
              <a:rPr lang="ru-RU" b="1" dirty="0" smtClean="0"/>
              <a:t>стилізоване</a:t>
            </a:r>
            <a:r>
              <a:rPr lang="ru-RU" b="1" dirty="0" smtClean="0"/>
              <a:t> </a:t>
            </a:r>
            <a:r>
              <a:rPr lang="ru-RU" b="1" dirty="0" smtClean="0"/>
              <a:t>зображення</a:t>
            </a:r>
            <a:r>
              <a:rPr lang="ru-RU" b="1" dirty="0" smtClean="0"/>
              <a:t> </a:t>
            </a:r>
            <a:r>
              <a:rPr lang="ru-RU" b="1" dirty="0" smtClean="0"/>
              <a:t>жінки-матері</a:t>
            </a:r>
            <a:r>
              <a:rPr lang="ru-RU" b="1" dirty="0" smtClean="0"/>
              <a:t>. </a:t>
            </a:r>
            <a:r>
              <a:rPr lang="ru-RU" b="1" dirty="0" smtClean="0"/>
              <a:t>Шанування</a:t>
            </a:r>
            <a:r>
              <a:rPr lang="ru-RU" b="1" dirty="0" smtClean="0"/>
              <a:t> </a:t>
            </a:r>
            <a:r>
              <a:rPr lang="ru-RU" b="1" dirty="0" smtClean="0"/>
              <a:t>жінки-матері</a:t>
            </a:r>
            <a:r>
              <a:rPr lang="ru-RU" b="1" dirty="0" smtClean="0"/>
              <a:t> </a:t>
            </a:r>
            <a:r>
              <a:rPr lang="ru-RU" b="1" dirty="0" smtClean="0"/>
              <a:t>серед</a:t>
            </a:r>
            <a:r>
              <a:rPr lang="ru-RU" b="1" dirty="0" smtClean="0"/>
              <a:t> </a:t>
            </a:r>
            <a:r>
              <a:rPr lang="ru-RU" b="1" dirty="0" smtClean="0"/>
              <a:t>Трипільської</a:t>
            </a:r>
            <a:r>
              <a:rPr lang="ru-RU" b="1" dirty="0" smtClean="0"/>
              <a:t> </a:t>
            </a:r>
            <a:r>
              <a:rPr lang="ru-RU" b="1" dirty="0" smtClean="0"/>
              <a:t>Аратти</a:t>
            </a:r>
            <a:r>
              <a:rPr lang="ru-RU" b="1" dirty="0" smtClean="0"/>
              <a:t>. </a:t>
            </a:r>
            <a:r>
              <a:rPr lang="ru-RU" b="1" dirty="0" smtClean="0"/>
              <a:t>дуже</a:t>
            </a:r>
            <a:r>
              <a:rPr lang="ru-RU" b="1" dirty="0" smtClean="0"/>
              <a:t> </a:t>
            </a:r>
            <a:r>
              <a:rPr lang="ru-RU" b="1" dirty="0" smtClean="0"/>
              <a:t>подібне</a:t>
            </a:r>
            <a:r>
              <a:rPr lang="ru-RU" b="1" dirty="0" smtClean="0"/>
              <a:t> до </a:t>
            </a:r>
            <a:r>
              <a:rPr lang="ru-RU" b="1" dirty="0" smtClean="0"/>
              <a:t>вшанування</a:t>
            </a:r>
            <a:r>
              <a:rPr lang="ru-RU" b="1" dirty="0" smtClean="0"/>
              <a:t> </a:t>
            </a:r>
            <a:r>
              <a:rPr lang="ru-RU" b="1" dirty="0" smtClean="0"/>
              <a:t>Богородиці</a:t>
            </a:r>
            <a:r>
              <a:rPr lang="ru-RU" b="1" dirty="0" smtClean="0"/>
              <a:t> </a:t>
            </a:r>
            <a:r>
              <a:rPr lang="ru-RU" b="1" dirty="0" smtClean="0"/>
              <a:t>вже</a:t>
            </a:r>
            <a:r>
              <a:rPr lang="ru-RU" b="1" dirty="0" smtClean="0"/>
              <a:t> у </a:t>
            </a:r>
            <a:r>
              <a:rPr lang="ru-RU" b="1" dirty="0" smtClean="0"/>
              <a:t>наші</a:t>
            </a:r>
            <a:r>
              <a:rPr lang="ru-RU" b="1" dirty="0" smtClean="0"/>
              <a:t> </a:t>
            </a:r>
            <a:r>
              <a:rPr lang="ru-RU" b="1" dirty="0" smtClean="0"/>
              <a:t>часи</a:t>
            </a:r>
            <a:r>
              <a:rPr lang="ru-RU" b="1" dirty="0" smtClean="0"/>
              <a:t>.</a:t>
            </a:r>
            <a:endParaRPr lang="en-US" b="1" dirty="0"/>
          </a:p>
        </p:txBody>
      </p:sp>
      <p:pic>
        <p:nvPicPr>
          <p:cNvPr id="15" name="Содержимое 14" descr="12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1573874" cy="227687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60649"/>
            <a:ext cx="4968552" cy="1584175"/>
          </a:xfrm>
        </p:spPr>
        <p:txBody>
          <a:bodyPr>
            <a:noAutofit/>
          </a:bodyPr>
          <a:lstStyle/>
          <a:p>
            <a:r>
              <a:rPr lang="ru-RU" sz="2000" dirty="0" smtClean="0"/>
              <a:t>Статуетка</a:t>
            </a:r>
            <a:r>
              <a:rPr lang="ru-RU" sz="2000" dirty="0" smtClean="0"/>
              <a:t> </a:t>
            </a:r>
            <a:r>
              <a:rPr lang="ru-RU" sz="2000" dirty="0" smtClean="0"/>
              <a:t>з</a:t>
            </a:r>
            <a:r>
              <a:rPr lang="ru-RU" sz="2000" dirty="0" smtClean="0"/>
              <a:t> </a:t>
            </a:r>
            <a:r>
              <a:rPr lang="ru-RU" sz="2000" dirty="0" smtClean="0"/>
              <a:t>врізним</a:t>
            </a:r>
            <a:r>
              <a:rPr lang="ru-RU" sz="2000" dirty="0" smtClean="0"/>
              <a:t> орнаментом.</a:t>
            </a:r>
            <a:br>
              <a:rPr lang="ru-RU" sz="2000" dirty="0" smtClean="0"/>
            </a:br>
            <a:r>
              <a:rPr lang="ru-RU" sz="2000" dirty="0" smtClean="0"/>
              <a:t>Глина, ангоб.</a:t>
            </a:r>
            <a:br>
              <a:rPr lang="ru-RU" sz="2000" dirty="0" smtClean="0"/>
            </a:br>
            <a:r>
              <a:rPr lang="ru-RU" sz="2000" dirty="0" smtClean="0"/>
              <a:t>пос. </a:t>
            </a:r>
            <a:r>
              <a:rPr lang="ru-RU" sz="2000" dirty="0" smtClean="0"/>
              <a:t>Березівка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Кіровоградщина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IV тис. до н.е.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475656" y="2708920"/>
            <a:ext cx="6336704" cy="3528392"/>
          </a:xfrm>
        </p:spPr>
        <p:txBody>
          <a:bodyPr>
            <a:normAutofit lnSpcReduction="10000"/>
          </a:bodyPr>
          <a:lstStyle/>
          <a:p>
            <a:pPr indent="457200" algn="just"/>
            <a:r>
              <a:rPr lang="ru-RU" b="1" dirty="0" smtClean="0"/>
              <a:t>Одним </a:t>
            </a:r>
            <a:r>
              <a:rPr lang="ru-RU" b="1" dirty="0" smtClean="0"/>
              <a:t>з</a:t>
            </a:r>
            <a:r>
              <a:rPr lang="ru-RU" b="1" dirty="0" smtClean="0"/>
              <a:t> </a:t>
            </a:r>
            <a:r>
              <a:rPr lang="ru-RU" b="1" dirty="0" smtClean="0"/>
              <a:t>найдавніших</a:t>
            </a:r>
            <a:r>
              <a:rPr lang="ru-RU" b="1" dirty="0" smtClean="0"/>
              <a:t> </a:t>
            </a:r>
            <a:r>
              <a:rPr lang="ru-RU" b="1" dirty="0" smtClean="0"/>
              <a:t>образів</a:t>
            </a:r>
            <a:r>
              <a:rPr lang="ru-RU" b="1" dirty="0" smtClean="0"/>
              <a:t> в </a:t>
            </a:r>
            <a:r>
              <a:rPr lang="ru-RU" b="1" dirty="0" smtClean="0"/>
              <a:t>українській</a:t>
            </a:r>
            <a:r>
              <a:rPr lang="ru-RU" b="1" dirty="0" smtClean="0"/>
              <a:t> </a:t>
            </a:r>
            <a:r>
              <a:rPr lang="ru-RU" b="1" dirty="0" smtClean="0"/>
              <a:t>народній</a:t>
            </a:r>
            <a:r>
              <a:rPr lang="ru-RU" b="1" dirty="0" smtClean="0"/>
              <a:t> </a:t>
            </a:r>
            <a:r>
              <a:rPr lang="ru-RU" b="1" dirty="0" smtClean="0"/>
              <a:t>культурі</a:t>
            </a:r>
            <a:r>
              <a:rPr lang="ru-RU" b="1" dirty="0" smtClean="0"/>
              <a:t> є </a:t>
            </a:r>
            <a:r>
              <a:rPr lang="ru-RU" b="1" dirty="0" smtClean="0"/>
              <a:t>Берегиня</a:t>
            </a:r>
            <a:r>
              <a:rPr lang="ru-RU" b="1" dirty="0" smtClean="0"/>
              <a:t>. </a:t>
            </a:r>
            <a:r>
              <a:rPr lang="ru-RU" b="1" dirty="0" smtClean="0"/>
              <a:t>Це</a:t>
            </a:r>
            <a:r>
              <a:rPr lang="ru-RU" b="1" dirty="0" smtClean="0"/>
              <a:t> символ </a:t>
            </a:r>
            <a:r>
              <a:rPr lang="ru-RU" b="1" dirty="0" smtClean="0"/>
              <a:t>життя</a:t>
            </a:r>
            <a:r>
              <a:rPr lang="ru-RU" b="1" dirty="0" smtClean="0"/>
              <a:t> </a:t>
            </a:r>
            <a:r>
              <a:rPr lang="ru-RU" b="1" dirty="0" smtClean="0"/>
              <a:t>і</a:t>
            </a:r>
            <a:r>
              <a:rPr lang="ru-RU" b="1" dirty="0" smtClean="0"/>
              <a:t> </a:t>
            </a:r>
            <a:r>
              <a:rPr lang="ru-RU" b="1" dirty="0" smtClean="0"/>
              <a:t>родючості</a:t>
            </a:r>
            <a:r>
              <a:rPr lang="ru-RU" b="1" dirty="0" smtClean="0"/>
              <a:t>, </a:t>
            </a:r>
            <a:r>
              <a:rPr lang="ru-RU" b="1" dirty="0" smtClean="0"/>
              <a:t>Матері</a:t>
            </a:r>
            <a:r>
              <a:rPr lang="ru-RU" b="1" dirty="0" smtClean="0"/>
              <a:t> </a:t>
            </a:r>
            <a:r>
              <a:rPr lang="ru-RU" b="1" dirty="0" smtClean="0"/>
              <a:t>всього</a:t>
            </a:r>
            <a:r>
              <a:rPr lang="ru-RU" b="1" dirty="0" smtClean="0"/>
              <a:t> </a:t>
            </a:r>
            <a:r>
              <a:rPr lang="ru-RU" b="1" dirty="0" smtClean="0"/>
              <a:t>сущого</a:t>
            </a:r>
            <a:r>
              <a:rPr lang="ru-RU" b="1" dirty="0" smtClean="0"/>
              <a:t>, яка </a:t>
            </a:r>
            <a:r>
              <a:rPr lang="ru-RU" b="1" dirty="0" smtClean="0"/>
              <a:t>дає</a:t>
            </a:r>
            <a:r>
              <a:rPr lang="ru-RU" b="1" dirty="0" smtClean="0"/>
              <a:t> </a:t>
            </a:r>
            <a:r>
              <a:rPr lang="ru-RU" b="1" dirty="0" smtClean="0"/>
              <a:t>життя</a:t>
            </a:r>
            <a:r>
              <a:rPr lang="ru-RU" b="1" dirty="0" smtClean="0"/>
              <a:t> </a:t>
            </a:r>
            <a:r>
              <a:rPr lang="ru-RU" b="1" dirty="0" smtClean="0"/>
              <a:t>і</a:t>
            </a:r>
            <a:r>
              <a:rPr lang="ru-RU" b="1" dirty="0" smtClean="0"/>
              <a:t> </a:t>
            </a:r>
            <a:r>
              <a:rPr lang="ru-RU" b="1" dirty="0" smtClean="0"/>
              <a:t>оберігає</a:t>
            </a:r>
            <a:r>
              <a:rPr lang="ru-RU" b="1" dirty="0" smtClean="0"/>
              <a:t>. </a:t>
            </a:r>
            <a:r>
              <a:rPr lang="ru-RU" b="1" dirty="0" smtClean="0"/>
              <a:t>Це</a:t>
            </a:r>
            <a:r>
              <a:rPr lang="ru-RU" b="1" dirty="0" smtClean="0"/>
              <a:t> </a:t>
            </a:r>
            <a:r>
              <a:rPr lang="ru-RU" b="1" dirty="0" smtClean="0"/>
              <a:t>очевидне</a:t>
            </a:r>
            <a:r>
              <a:rPr lang="ru-RU" b="1" dirty="0" smtClean="0"/>
              <a:t> </a:t>
            </a:r>
            <a:r>
              <a:rPr lang="ru-RU" b="1" dirty="0" smtClean="0"/>
              <a:t>продовження</a:t>
            </a:r>
            <a:r>
              <a:rPr lang="ru-RU" b="1" dirty="0" smtClean="0"/>
              <a:t> </a:t>
            </a:r>
            <a:r>
              <a:rPr lang="ru-RU" b="1" dirty="0" smtClean="0"/>
              <a:t>і</a:t>
            </a:r>
            <a:r>
              <a:rPr lang="ru-RU" b="1" dirty="0" smtClean="0"/>
              <a:t> </a:t>
            </a:r>
            <a:r>
              <a:rPr lang="ru-RU" b="1" dirty="0" smtClean="0"/>
              <a:t>розвиток</a:t>
            </a:r>
            <a:r>
              <a:rPr lang="ru-RU" b="1" dirty="0" smtClean="0"/>
              <a:t> </a:t>
            </a:r>
            <a:r>
              <a:rPr lang="ru-RU" b="1" dirty="0" smtClean="0"/>
              <a:t>традиції</a:t>
            </a:r>
            <a:r>
              <a:rPr lang="ru-RU" b="1" dirty="0" smtClean="0"/>
              <a:t> </a:t>
            </a:r>
            <a:r>
              <a:rPr lang="ru-RU" b="1" dirty="0" smtClean="0"/>
              <a:t>прадавнього</a:t>
            </a:r>
            <a:r>
              <a:rPr lang="ru-RU" b="1" dirty="0" smtClean="0"/>
              <a:t> культу </a:t>
            </a:r>
            <a:r>
              <a:rPr lang="ru-RU" b="1" dirty="0" smtClean="0"/>
              <a:t>Великої</a:t>
            </a:r>
            <a:r>
              <a:rPr lang="ru-RU" b="1" dirty="0" smtClean="0"/>
              <a:t> </a:t>
            </a:r>
            <a:r>
              <a:rPr lang="ru-RU" b="1" dirty="0" smtClean="0"/>
              <a:t>Богині</a:t>
            </a:r>
            <a:r>
              <a:rPr lang="ru-RU" b="1" dirty="0" smtClean="0"/>
              <a:t> </a:t>
            </a:r>
            <a:r>
              <a:rPr lang="ru-RU" b="1" dirty="0" smtClean="0"/>
              <a:t>матері-прародительки</a:t>
            </a:r>
            <a:r>
              <a:rPr lang="ru-RU" b="1" dirty="0" smtClean="0"/>
              <a:t>.</a:t>
            </a:r>
          </a:p>
          <a:p>
            <a:pPr indent="457200" algn="just"/>
            <a:r>
              <a:rPr lang="ru-RU" b="1" dirty="0" smtClean="0"/>
              <a:t>Трипільська</a:t>
            </a:r>
            <a:r>
              <a:rPr lang="ru-RU" b="1" dirty="0" smtClean="0"/>
              <a:t> культура </a:t>
            </a:r>
            <a:r>
              <a:rPr lang="ru-RU" b="1" dirty="0" smtClean="0"/>
              <a:t>залишила</a:t>
            </a:r>
            <a:r>
              <a:rPr lang="ru-RU" b="1" dirty="0" smtClean="0"/>
              <a:t> </a:t>
            </a:r>
            <a:r>
              <a:rPr lang="ru-RU" b="1" dirty="0" smtClean="0"/>
              <a:t>величезну</a:t>
            </a:r>
            <a:r>
              <a:rPr lang="ru-RU" b="1" dirty="0" smtClean="0"/>
              <a:t> </a:t>
            </a:r>
            <a:r>
              <a:rPr lang="ru-RU" b="1" dirty="0" smtClean="0"/>
              <a:t>кількість</a:t>
            </a:r>
            <a:r>
              <a:rPr lang="ru-RU" b="1" dirty="0" smtClean="0"/>
              <a:t> </a:t>
            </a:r>
            <a:r>
              <a:rPr lang="ru-RU" b="1" dirty="0" smtClean="0"/>
              <a:t>жіночих</a:t>
            </a:r>
            <a:r>
              <a:rPr lang="ru-RU" b="1" dirty="0" smtClean="0"/>
              <a:t> </a:t>
            </a:r>
            <a:r>
              <a:rPr lang="ru-RU" b="1" dirty="0" smtClean="0"/>
              <a:t>статуеток</a:t>
            </a:r>
            <a:r>
              <a:rPr lang="ru-RU" b="1" dirty="0" smtClean="0"/>
              <a:t>, </a:t>
            </a:r>
            <a:r>
              <a:rPr lang="ru-RU" b="1" dirty="0" smtClean="0"/>
              <a:t>які</a:t>
            </a:r>
            <a:r>
              <a:rPr lang="ru-RU" b="1" dirty="0" smtClean="0"/>
              <a:t> </a:t>
            </a:r>
            <a:r>
              <a:rPr lang="ru-RU" b="1" dirty="0" smtClean="0"/>
              <a:t>мали</a:t>
            </a:r>
            <a:r>
              <a:rPr lang="ru-RU" b="1" dirty="0" smtClean="0"/>
              <a:t>, очевидно, </a:t>
            </a:r>
            <a:r>
              <a:rPr lang="ru-RU" b="1" dirty="0" smtClean="0"/>
              <a:t>культове</a:t>
            </a:r>
            <a:r>
              <a:rPr lang="ru-RU" b="1" dirty="0" smtClean="0"/>
              <a:t> </a:t>
            </a:r>
            <a:r>
              <a:rPr lang="ru-RU" b="1" dirty="0" smtClean="0"/>
              <a:t>значення</a:t>
            </a:r>
            <a:r>
              <a:rPr lang="ru-RU" b="1" dirty="0" smtClean="0"/>
              <a:t> </a:t>
            </a:r>
            <a:r>
              <a:rPr lang="ru-RU" b="1" dirty="0" smtClean="0"/>
              <a:t>і</a:t>
            </a:r>
            <a:r>
              <a:rPr lang="ru-RU" b="1" dirty="0" smtClean="0"/>
              <a:t> </a:t>
            </a:r>
            <a:r>
              <a:rPr lang="ru-RU" b="1" dirty="0" smtClean="0"/>
              <a:t>були</a:t>
            </a:r>
            <a:r>
              <a:rPr lang="ru-RU" b="1" dirty="0" smtClean="0"/>
              <a:t> </a:t>
            </a:r>
            <a:r>
              <a:rPr lang="ru-RU" b="1" dirty="0" smtClean="0"/>
              <a:t>уособленням</a:t>
            </a:r>
            <a:r>
              <a:rPr lang="ru-RU" b="1" dirty="0" smtClean="0"/>
              <a:t> </a:t>
            </a:r>
            <a:r>
              <a:rPr lang="ru-RU" b="1" dirty="0" smtClean="0"/>
              <a:t>плодючості</a:t>
            </a:r>
            <a:r>
              <a:rPr lang="ru-RU" b="1" dirty="0" smtClean="0"/>
              <a:t> </a:t>
            </a:r>
            <a:r>
              <a:rPr lang="ru-RU" b="1" dirty="0" smtClean="0"/>
              <a:t>і</a:t>
            </a:r>
            <a:r>
              <a:rPr lang="ru-RU" b="1" dirty="0" smtClean="0"/>
              <a:t> </a:t>
            </a:r>
            <a:r>
              <a:rPr lang="ru-RU" b="1" dirty="0" smtClean="0"/>
              <a:t>врожайності</a:t>
            </a:r>
            <a:r>
              <a:rPr lang="ru-RU" b="1" dirty="0" smtClean="0"/>
              <a:t>, на </a:t>
            </a:r>
            <a:r>
              <a:rPr lang="ru-RU" b="1" dirty="0" smtClean="0"/>
              <a:t>що</a:t>
            </a:r>
            <a:r>
              <a:rPr lang="ru-RU" b="1" dirty="0" smtClean="0"/>
              <a:t> </a:t>
            </a:r>
            <a:r>
              <a:rPr lang="ru-RU" b="1" dirty="0" smtClean="0"/>
              <a:t>вказує</a:t>
            </a:r>
            <a:r>
              <a:rPr lang="ru-RU" b="1" dirty="0" smtClean="0"/>
              <a:t> </a:t>
            </a:r>
            <a:r>
              <a:rPr lang="ru-RU" b="1" dirty="0" smtClean="0"/>
              <a:t>наявність</a:t>
            </a:r>
            <a:r>
              <a:rPr lang="ru-RU" b="1" dirty="0" smtClean="0"/>
              <a:t> у </a:t>
            </a:r>
            <a:r>
              <a:rPr lang="ru-RU" b="1" dirty="0" smtClean="0"/>
              <a:t>глині</a:t>
            </a:r>
            <a:r>
              <a:rPr lang="ru-RU" b="1" dirty="0" smtClean="0"/>
              <a:t>, </a:t>
            </a:r>
            <a:r>
              <a:rPr lang="ru-RU" b="1" dirty="0" smtClean="0"/>
              <a:t>з</a:t>
            </a:r>
            <a:r>
              <a:rPr lang="ru-RU" b="1" dirty="0" smtClean="0"/>
              <a:t> </a:t>
            </a:r>
            <a:r>
              <a:rPr lang="ru-RU" b="1" dirty="0" smtClean="0"/>
              <a:t>якої</a:t>
            </a:r>
            <a:r>
              <a:rPr lang="ru-RU" b="1" dirty="0" smtClean="0"/>
              <a:t> </a:t>
            </a:r>
            <a:r>
              <a:rPr lang="ru-RU" b="1" dirty="0" smtClean="0"/>
              <a:t>їх</a:t>
            </a:r>
            <a:r>
              <a:rPr lang="ru-RU" b="1" dirty="0" smtClean="0"/>
              <a:t> </a:t>
            </a:r>
            <a:r>
              <a:rPr lang="ru-RU" b="1" dirty="0" smtClean="0"/>
              <a:t>виготовлено</a:t>
            </a:r>
            <a:r>
              <a:rPr lang="ru-RU" b="1" dirty="0" smtClean="0"/>
              <a:t>, </a:t>
            </a:r>
            <a:r>
              <a:rPr lang="ru-RU" b="1" dirty="0" smtClean="0"/>
              <a:t>домішок</a:t>
            </a:r>
            <a:r>
              <a:rPr lang="ru-RU" b="1" dirty="0" smtClean="0"/>
              <a:t> зерен </a:t>
            </a:r>
            <a:r>
              <a:rPr lang="ru-RU" b="1" dirty="0" smtClean="0"/>
              <a:t>злаків</a:t>
            </a:r>
            <a:r>
              <a:rPr lang="ru-RU" b="1" dirty="0" smtClean="0"/>
              <a:t> </a:t>
            </a:r>
            <a:r>
              <a:rPr lang="ru-RU" b="1" dirty="0" smtClean="0"/>
              <a:t>або</a:t>
            </a:r>
            <a:r>
              <a:rPr lang="ru-RU" b="1" dirty="0" smtClean="0"/>
              <a:t> крупно </a:t>
            </a:r>
            <a:r>
              <a:rPr lang="ru-RU" b="1" dirty="0" smtClean="0"/>
              <a:t>змеленого</a:t>
            </a:r>
            <a:r>
              <a:rPr lang="ru-RU" b="1" dirty="0" smtClean="0"/>
              <a:t> </a:t>
            </a:r>
            <a:r>
              <a:rPr lang="ru-RU" b="1" dirty="0" smtClean="0"/>
              <a:t>борошна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5" name="Рисунок 4" descr="image002A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800200" cy="27695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188641"/>
            <a:ext cx="4320480" cy="122413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Жіноча</a:t>
            </a:r>
            <a:r>
              <a:rPr lang="ru-RU" sz="2000" dirty="0" smtClean="0"/>
              <a:t> </a:t>
            </a:r>
            <a:r>
              <a:rPr lang="ru-RU" sz="2000" dirty="0" smtClean="0"/>
              <a:t>статуетка</a:t>
            </a:r>
            <a:r>
              <a:rPr lang="ru-RU" sz="2000" dirty="0" smtClean="0"/>
              <a:t> "</a:t>
            </a:r>
            <a:r>
              <a:rPr lang="ru-RU" sz="2000" dirty="0" smtClean="0"/>
              <a:t>Оранта</a:t>
            </a:r>
            <a:r>
              <a:rPr lang="ru-RU" sz="2000" dirty="0" smtClean="0"/>
              <a:t>". </a:t>
            </a:r>
            <a:r>
              <a:rPr lang="ru-RU" sz="2000" dirty="0" smtClean="0"/>
              <a:t>Трипільська</a:t>
            </a:r>
            <a:r>
              <a:rPr lang="ru-RU" sz="2000" dirty="0" smtClean="0"/>
              <a:t> культура (</a:t>
            </a:r>
            <a:r>
              <a:rPr lang="ru-RU" sz="2000" dirty="0" smtClean="0"/>
              <a:t>кін</a:t>
            </a:r>
            <a:r>
              <a:rPr lang="ru-RU" sz="2000" dirty="0" smtClean="0"/>
              <a:t>. IV тис. до н.е.)</a:t>
            </a:r>
            <a:endParaRPr lang="en-US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11760" y="1268760"/>
            <a:ext cx="5400600" cy="5328592"/>
          </a:xfrm>
        </p:spPr>
        <p:txBody>
          <a:bodyPr>
            <a:normAutofit/>
          </a:bodyPr>
          <a:lstStyle/>
          <a:p>
            <a:pPr indent="457200" algn="just"/>
            <a:r>
              <a:rPr lang="ru-RU" sz="1400" b="1" dirty="0" smtClean="0"/>
              <a:t>Знаменита </a:t>
            </a:r>
            <a:r>
              <a:rPr lang="ru-RU" sz="1400" b="1" dirty="0" smtClean="0"/>
              <a:t>знахідка</a:t>
            </a:r>
            <a:r>
              <a:rPr lang="ru-RU" sz="1400" b="1" dirty="0" smtClean="0"/>
              <a:t> </a:t>
            </a:r>
            <a:r>
              <a:rPr lang="ru-RU" sz="1400" b="1" dirty="0" smtClean="0"/>
              <a:t>Трипільської</a:t>
            </a:r>
            <a:r>
              <a:rPr lang="ru-RU" sz="1400" b="1" dirty="0" smtClean="0"/>
              <a:t> </a:t>
            </a:r>
            <a:r>
              <a:rPr lang="ru-RU" sz="1400" b="1" dirty="0" smtClean="0"/>
              <a:t>культури</a:t>
            </a:r>
            <a:r>
              <a:rPr lang="ru-RU" sz="1400" b="1" dirty="0" smtClean="0"/>
              <a:t> </a:t>
            </a:r>
            <a:r>
              <a:rPr lang="ru-RU" sz="1400" b="1" dirty="0" smtClean="0"/>
              <a:t>з</a:t>
            </a:r>
            <a:r>
              <a:rPr lang="ru-RU" sz="1400" b="1" dirty="0" smtClean="0"/>
              <a:t> села </a:t>
            </a:r>
            <a:r>
              <a:rPr lang="ru-RU" sz="1400" b="1" dirty="0" smtClean="0"/>
              <a:t>Кошилівці</a:t>
            </a:r>
            <a:r>
              <a:rPr lang="ru-RU" sz="1400" b="1" dirty="0" smtClean="0"/>
              <a:t> (на </a:t>
            </a:r>
            <a:r>
              <a:rPr lang="ru-RU" sz="1400" b="1" dirty="0" smtClean="0"/>
              <a:t>Тернопільщині</a:t>
            </a:r>
            <a:r>
              <a:rPr lang="ru-RU" sz="1400" b="1" dirty="0" smtClean="0"/>
              <a:t>) – голова </a:t>
            </a:r>
            <a:r>
              <a:rPr lang="ru-RU" sz="1400" b="1" dirty="0" smtClean="0"/>
              <a:t>бика</a:t>
            </a:r>
            <a:r>
              <a:rPr lang="ru-RU" sz="1400" b="1" dirty="0" smtClean="0"/>
              <a:t>, на </a:t>
            </a:r>
            <a:r>
              <a:rPr lang="ru-RU" sz="1400" b="1" dirty="0" smtClean="0"/>
              <a:t>лобовій</a:t>
            </a:r>
            <a:r>
              <a:rPr lang="ru-RU" sz="1400" b="1" dirty="0" smtClean="0"/>
              <a:t> </a:t>
            </a:r>
            <a:r>
              <a:rPr lang="ru-RU" sz="1400" b="1" dirty="0" smtClean="0"/>
              <a:t>поверхні</a:t>
            </a:r>
            <a:r>
              <a:rPr lang="ru-RU" sz="1400" b="1" dirty="0" smtClean="0"/>
              <a:t> </a:t>
            </a:r>
            <a:r>
              <a:rPr lang="ru-RU" sz="1400" b="1" dirty="0" smtClean="0"/>
              <a:t>якого</a:t>
            </a:r>
            <a:r>
              <a:rPr lang="ru-RU" sz="1400" b="1" dirty="0" smtClean="0"/>
              <a:t> </a:t>
            </a:r>
            <a:r>
              <a:rPr lang="ru-RU" sz="1400" b="1" dirty="0" smtClean="0"/>
              <a:t>наколами</a:t>
            </a:r>
            <a:r>
              <a:rPr lang="ru-RU" sz="1400" b="1" dirty="0" smtClean="0"/>
              <a:t> </a:t>
            </a:r>
            <a:r>
              <a:rPr lang="ru-RU" sz="1400" b="1" dirty="0" smtClean="0"/>
              <a:t>відтворено</a:t>
            </a:r>
            <a:r>
              <a:rPr lang="ru-RU" sz="1400" b="1" dirty="0" smtClean="0"/>
              <a:t> </a:t>
            </a:r>
            <a:r>
              <a:rPr lang="ru-RU" sz="1400" b="1" dirty="0" smtClean="0"/>
              <a:t>силует</a:t>
            </a:r>
            <a:r>
              <a:rPr lang="ru-RU" sz="1400" b="1" dirty="0" smtClean="0"/>
              <a:t> </a:t>
            </a:r>
            <a:r>
              <a:rPr lang="ru-RU" sz="1400" b="1" dirty="0" smtClean="0"/>
              <a:t>жінки</a:t>
            </a:r>
            <a:r>
              <a:rPr lang="ru-RU" sz="1400" b="1" dirty="0" smtClean="0"/>
              <a:t> </a:t>
            </a:r>
            <a:r>
              <a:rPr lang="ru-RU" sz="1400" b="1" dirty="0" smtClean="0"/>
              <a:t>з</a:t>
            </a:r>
            <a:r>
              <a:rPr lang="ru-RU" sz="1400" b="1" dirty="0" smtClean="0"/>
              <a:t> </a:t>
            </a:r>
            <a:r>
              <a:rPr lang="ru-RU" sz="1400" b="1" dirty="0" smtClean="0"/>
              <a:t>піднятими</a:t>
            </a:r>
            <a:r>
              <a:rPr lang="ru-RU" sz="1400" b="1" dirty="0" smtClean="0"/>
              <a:t> догори руками, </a:t>
            </a:r>
            <a:r>
              <a:rPr lang="ru-RU" sz="1400" b="1" dirty="0" smtClean="0"/>
              <a:t>тобто</a:t>
            </a:r>
            <a:r>
              <a:rPr lang="ru-RU" sz="1400" b="1" dirty="0" smtClean="0"/>
              <a:t> в </a:t>
            </a:r>
            <a:r>
              <a:rPr lang="ru-RU" sz="1400" b="1" dirty="0" smtClean="0"/>
              <a:t>позі</a:t>
            </a:r>
            <a:r>
              <a:rPr lang="ru-RU" sz="1400" b="1" dirty="0" smtClean="0"/>
              <a:t>, </a:t>
            </a:r>
            <a:r>
              <a:rPr lang="ru-RU" sz="1400" b="1" dirty="0" smtClean="0"/>
              <a:t>що</a:t>
            </a:r>
            <a:r>
              <a:rPr lang="ru-RU" sz="1400" b="1" dirty="0" smtClean="0"/>
              <a:t> </a:t>
            </a:r>
            <a:r>
              <a:rPr lang="ru-RU" sz="1400" b="1" dirty="0" smtClean="0"/>
              <a:t>нагадує</a:t>
            </a:r>
            <a:r>
              <a:rPr lang="ru-RU" sz="1400" b="1" dirty="0" smtClean="0"/>
              <a:t> </a:t>
            </a:r>
            <a:r>
              <a:rPr lang="ru-RU" sz="1400" b="1" dirty="0" smtClean="0"/>
              <a:t>зображення</a:t>
            </a:r>
            <a:r>
              <a:rPr lang="ru-RU" sz="1400" b="1" dirty="0" smtClean="0"/>
              <a:t> </a:t>
            </a:r>
            <a:r>
              <a:rPr lang="ru-RU" sz="1400" b="1" dirty="0" smtClean="0"/>
              <a:t>богоматері</a:t>
            </a:r>
            <a:r>
              <a:rPr lang="ru-RU" sz="1400" b="1" dirty="0" smtClean="0"/>
              <a:t> </a:t>
            </a:r>
            <a:r>
              <a:rPr lang="ru-RU" sz="1400" b="1" dirty="0" smtClean="0"/>
              <a:t>Оранти</a:t>
            </a:r>
            <a:r>
              <a:rPr lang="ru-RU" sz="1400" b="1" dirty="0" smtClean="0"/>
              <a:t>. </a:t>
            </a:r>
          </a:p>
          <a:p>
            <a:pPr indent="457200" algn="just"/>
            <a:endParaRPr lang="ru-RU" sz="1400" b="1" dirty="0" smtClean="0"/>
          </a:p>
          <a:p>
            <a:pPr indent="457200" algn="just"/>
            <a:r>
              <a:rPr lang="ru-RU" sz="1400" b="1" dirty="0" smtClean="0"/>
              <a:t>Російський</a:t>
            </a:r>
            <a:r>
              <a:rPr lang="ru-RU" sz="1400" b="1" dirty="0" smtClean="0"/>
              <a:t> </a:t>
            </a:r>
            <a:r>
              <a:rPr lang="ru-RU" sz="1400" b="1" dirty="0" smtClean="0"/>
              <a:t>академік</a:t>
            </a:r>
            <a:r>
              <a:rPr lang="ru-RU" sz="1400" b="1" dirty="0" smtClean="0"/>
              <a:t> Борис </a:t>
            </a:r>
            <a:r>
              <a:rPr lang="ru-RU" sz="1400" b="1" dirty="0" smtClean="0"/>
              <a:t>Рибаков</a:t>
            </a:r>
            <a:r>
              <a:rPr lang="ru-RU" sz="1400" b="1" dirty="0" smtClean="0"/>
              <a:t> </a:t>
            </a:r>
            <a:r>
              <a:rPr lang="ru-RU" sz="1400" b="1" dirty="0" smtClean="0"/>
              <a:t>указує</a:t>
            </a:r>
            <a:r>
              <a:rPr lang="ru-RU" sz="1400" b="1" dirty="0" smtClean="0"/>
              <a:t> на те, </a:t>
            </a:r>
            <a:r>
              <a:rPr lang="ru-RU" sz="1400" b="1" dirty="0" smtClean="0"/>
              <a:t>що</a:t>
            </a:r>
            <a:r>
              <a:rPr lang="ru-RU" sz="1400" b="1" dirty="0" smtClean="0"/>
              <a:t> «</a:t>
            </a:r>
            <a:r>
              <a:rPr lang="ru-RU" sz="1400" b="1" dirty="0" smtClean="0"/>
              <a:t>трипільські</a:t>
            </a:r>
            <a:r>
              <a:rPr lang="ru-RU" sz="1400" b="1" dirty="0" smtClean="0"/>
              <a:t> </a:t>
            </a:r>
            <a:r>
              <a:rPr lang="ru-RU" sz="1400" b="1" dirty="0" smtClean="0"/>
              <a:t>статуетки</a:t>
            </a:r>
            <a:r>
              <a:rPr lang="ru-RU" sz="1400" b="1" dirty="0" smtClean="0"/>
              <a:t> </a:t>
            </a:r>
            <a:r>
              <a:rPr lang="ru-RU" sz="1400" b="1" dirty="0" smtClean="0"/>
              <a:t>юних</a:t>
            </a:r>
            <a:r>
              <a:rPr lang="ru-RU" sz="1400" b="1" dirty="0" smtClean="0"/>
              <a:t> </a:t>
            </a:r>
            <a:r>
              <a:rPr lang="ru-RU" sz="1400" b="1" dirty="0" smtClean="0"/>
              <a:t>матерів</a:t>
            </a:r>
            <a:r>
              <a:rPr lang="ru-RU" sz="1400" b="1" dirty="0" smtClean="0"/>
              <a:t> </a:t>
            </a:r>
            <a:r>
              <a:rPr lang="ru-RU" sz="1400" b="1" dirty="0" smtClean="0"/>
              <a:t>були</a:t>
            </a:r>
            <a:r>
              <a:rPr lang="ru-RU" sz="1400" b="1" dirty="0" smtClean="0"/>
              <a:t>, очевидно, одними </a:t>
            </a:r>
            <a:r>
              <a:rPr lang="ru-RU" sz="1400" b="1" dirty="0" smtClean="0"/>
              <a:t>з</a:t>
            </a:r>
            <a:r>
              <a:rPr lang="ru-RU" sz="1400" b="1" dirty="0" smtClean="0"/>
              <a:t> </a:t>
            </a:r>
            <a:r>
              <a:rPr lang="ru-RU" sz="1400" b="1" dirty="0" smtClean="0"/>
              <a:t>ранніх</a:t>
            </a:r>
            <a:r>
              <a:rPr lang="ru-RU" sz="1400" b="1" dirty="0" smtClean="0"/>
              <a:t> </a:t>
            </a:r>
            <a:r>
              <a:rPr lang="ru-RU" sz="1400" b="1" dirty="0" smtClean="0"/>
              <a:t>попередниць</a:t>
            </a:r>
            <a:r>
              <a:rPr lang="ru-RU" sz="1400" b="1" dirty="0" smtClean="0"/>
              <a:t> </a:t>
            </a:r>
            <a:r>
              <a:rPr lang="ru-RU" sz="1400" b="1" dirty="0" smtClean="0"/>
              <a:t>християнської</a:t>
            </a:r>
            <a:r>
              <a:rPr lang="ru-RU" sz="1400" b="1" dirty="0" smtClean="0"/>
              <a:t> </a:t>
            </a:r>
            <a:r>
              <a:rPr lang="ru-RU" sz="1400" b="1" dirty="0" smtClean="0"/>
              <a:t>Богородиці</a:t>
            </a:r>
            <a:r>
              <a:rPr lang="ru-RU" sz="1400" b="1" dirty="0" smtClean="0"/>
              <a:t>». </a:t>
            </a:r>
            <a:r>
              <a:rPr lang="ru-RU" sz="1400" b="1" dirty="0" smtClean="0"/>
              <a:t>Від</a:t>
            </a:r>
            <a:r>
              <a:rPr lang="ru-RU" sz="1400" b="1" dirty="0" smtClean="0"/>
              <a:t> </a:t>
            </a:r>
            <a:r>
              <a:rPr lang="ru-RU" sz="1400" b="1" dirty="0" smtClean="0"/>
              <a:t>жіночих</a:t>
            </a:r>
            <a:r>
              <a:rPr lang="ru-RU" sz="1400" b="1" dirty="0" smtClean="0"/>
              <a:t> </a:t>
            </a:r>
            <a:r>
              <a:rPr lang="ru-RU" sz="1400" b="1" dirty="0" smtClean="0"/>
              <a:t>фігурок</a:t>
            </a:r>
            <a:r>
              <a:rPr lang="ru-RU" sz="1400" b="1" dirty="0" smtClean="0"/>
              <a:t> </a:t>
            </a:r>
            <a:r>
              <a:rPr lang="ru-RU" sz="1400" b="1" dirty="0" smtClean="0"/>
              <a:t>трипільської</a:t>
            </a:r>
            <a:r>
              <a:rPr lang="ru-RU" sz="1400" b="1" dirty="0" smtClean="0"/>
              <a:t> доби до </a:t>
            </a:r>
            <a:r>
              <a:rPr lang="ru-RU" sz="1400" b="1" dirty="0" smtClean="0"/>
              <a:t>Оранти</a:t>
            </a:r>
            <a:r>
              <a:rPr lang="ru-RU" sz="1400" b="1" dirty="0" smtClean="0"/>
              <a:t> – </a:t>
            </a:r>
            <a:r>
              <a:rPr lang="ru-RU" sz="1400" b="1" dirty="0" smtClean="0"/>
              <a:t>Матері</a:t>
            </a:r>
            <a:r>
              <a:rPr lang="ru-RU" sz="1400" b="1" dirty="0" smtClean="0"/>
              <a:t> </a:t>
            </a:r>
            <a:r>
              <a:rPr lang="ru-RU" sz="1400" b="1" dirty="0" smtClean="0"/>
              <a:t>Божої</a:t>
            </a:r>
            <a:r>
              <a:rPr lang="ru-RU" sz="1400" b="1" dirty="0" smtClean="0"/>
              <a:t> на «</a:t>
            </a:r>
            <a:r>
              <a:rPr lang="ru-RU" sz="1400" b="1" dirty="0" smtClean="0"/>
              <a:t>непорушній</a:t>
            </a:r>
            <a:r>
              <a:rPr lang="ru-RU" sz="1400" b="1" dirty="0" smtClean="0"/>
              <a:t> </a:t>
            </a:r>
            <a:r>
              <a:rPr lang="ru-RU" sz="1400" b="1" dirty="0" smtClean="0"/>
              <a:t>стіні</a:t>
            </a:r>
            <a:r>
              <a:rPr lang="ru-RU" sz="1400" b="1" dirty="0" smtClean="0"/>
              <a:t>» у </a:t>
            </a:r>
            <a:r>
              <a:rPr lang="ru-RU" sz="1400" b="1" dirty="0" smtClean="0"/>
              <a:t>Софійському</a:t>
            </a:r>
            <a:r>
              <a:rPr lang="ru-RU" sz="1400" b="1" dirty="0" smtClean="0"/>
              <a:t> </a:t>
            </a:r>
            <a:r>
              <a:rPr lang="ru-RU" sz="1400" b="1" dirty="0" smtClean="0"/>
              <a:t>соборі</a:t>
            </a:r>
            <a:r>
              <a:rPr lang="ru-RU" sz="1400" b="1" dirty="0" smtClean="0"/>
              <a:t> в </a:t>
            </a:r>
            <a:r>
              <a:rPr lang="ru-RU" sz="1400" b="1" dirty="0" smtClean="0"/>
              <a:t>Києві</a:t>
            </a:r>
            <a:r>
              <a:rPr lang="ru-RU" sz="1400" b="1" dirty="0" smtClean="0"/>
              <a:t> – такою є </a:t>
            </a:r>
            <a:r>
              <a:rPr lang="ru-RU" sz="1400" b="1" dirty="0" smtClean="0"/>
              <a:t>еволюція</a:t>
            </a:r>
            <a:r>
              <a:rPr lang="ru-RU" sz="1400" b="1" dirty="0" smtClean="0"/>
              <a:t> образу </a:t>
            </a:r>
            <a:r>
              <a:rPr lang="ru-RU" sz="1400" b="1" dirty="0" smtClean="0"/>
              <a:t>берегині</a:t>
            </a:r>
            <a:r>
              <a:rPr lang="ru-RU" sz="1400" b="1" dirty="0" smtClean="0"/>
              <a:t> в </a:t>
            </a:r>
            <a:r>
              <a:rPr lang="ru-RU" sz="1400" b="1" dirty="0" smtClean="0"/>
              <a:t>українському</a:t>
            </a:r>
            <a:r>
              <a:rPr lang="ru-RU" sz="1400" b="1" dirty="0" smtClean="0"/>
              <a:t> народному </a:t>
            </a:r>
            <a:r>
              <a:rPr lang="ru-RU" sz="1400" b="1" dirty="0" smtClean="0"/>
              <a:t>мистецтві</a:t>
            </a:r>
            <a:r>
              <a:rPr lang="ru-RU" sz="1400" b="1" dirty="0" smtClean="0"/>
              <a:t>. </a:t>
            </a:r>
          </a:p>
          <a:p>
            <a:pPr indent="457200" algn="just"/>
            <a:endParaRPr lang="ru-RU" sz="1400" b="1" dirty="0" smtClean="0"/>
          </a:p>
          <a:p>
            <a:pPr indent="457200" algn="just"/>
            <a:r>
              <a:rPr lang="ru-RU" sz="1400" b="1" dirty="0" smtClean="0"/>
              <a:t>Берегиня</a:t>
            </a:r>
            <a:r>
              <a:rPr lang="ru-RU" sz="1400" b="1" dirty="0" smtClean="0"/>
              <a:t> – </a:t>
            </a:r>
            <a:r>
              <a:rPr lang="ru-RU" sz="1400" b="1" dirty="0" smtClean="0"/>
              <a:t>захисниця</a:t>
            </a:r>
            <a:r>
              <a:rPr lang="ru-RU" sz="1400" b="1" dirty="0" smtClean="0"/>
              <a:t> людей від </a:t>
            </a:r>
            <a:r>
              <a:rPr lang="ru-RU" sz="1400" b="1" dirty="0" smtClean="0"/>
              <a:t>усякого</a:t>
            </a:r>
            <a:r>
              <a:rPr lang="ru-RU" sz="1400" b="1" dirty="0" smtClean="0"/>
              <a:t> зла, добра «</a:t>
            </a:r>
            <a:r>
              <a:rPr lang="ru-RU" sz="1400" b="1" dirty="0" smtClean="0"/>
              <a:t>хатня</a:t>
            </a:r>
            <a:r>
              <a:rPr lang="ru-RU" sz="1400" b="1" dirty="0" smtClean="0"/>
              <a:t>» богиня, </a:t>
            </a:r>
            <a:r>
              <a:rPr lang="ru-RU" sz="1400" b="1" dirty="0" smtClean="0"/>
              <a:t>що</a:t>
            </a:r>
            <a:r>
              <a:rPr lang="ru-RU" sz="1400" b="1" dirty="0" smtClean="0"/>
              <a:t> </a:t>
            </a:r>
            <a:r>
              <a:rPr lang="ru-RU" sz="1400" b="1" dirty="0" smtClean="0"/>
              <a:t>оберігала</a:t>
            </a:r>
            <a:r>
              <a:rPr lang="ru-RU" sz="1400" b="1" dirty="0" smtClean="0"/>
              <a:t> </a:t>
            </a:r>
            <a:r>
              <a:rPr lang="ru-RU" sz="1400" b="1" dirty="0" smtClean="0"/>
              <a:t>оселю</a:t>
            </a:r>
            <a:r>
              <a:rPr lang="ru-RU" sz="1400" b="1" dirty="0" smtClean="0"/>
              <a:t>, </a:t>
            </a:r>
            <a:r>
              <a:rPr lang="ru-RU" sz="1400" b="1" dirty="0" smtClean="0"/>
              <a:t>малих</a:t>
            </a:r>
            <a:r>
              <a:rPr lang="ru-RU" sz="1400" b="1" dirty="0" smtClean="0"/>
              <a:t> </a:t>
            </a:r>
            <a:r>
              <a:rPr lang="ru-RU" sz="1400" b="1" dirty="0" smtClean="0"/>
              <a:t>дітей</a:t>
            </a:r>
            <a:r>
              <a:rPr lang="ru-RU" sz="1400" b="1" dirty="0" smtClean="0"/>
              <a:t>, </a:t>
            </a:r>
            <a:r>
              <a:rPr lang="ru-RU" sz="1400" b="1" dirty="0" smtClean="0"/>
              <a:t>добробут</a:t>
            </a:r>
            <a:r>
              <a:rPr lang="ru-RU" sz="1400" b="1" dirty="0" smtClean="0"/>
              <a:t> </a:t>
            </a:r>
            <a:r>
              <a:rPr lang="ru-RU" sz="1400" b="1" dirty="0" smtClean="0"/>
              <a:t>сім’ї</a:t>
            </a:r>
            <a:r>
              <a:rPr lang="ru-RU" sz="1400" b="1" dirty="0" smtClean="0"/>
              <a:t>. </a:t>
            </a:r>
            <a:r>
              <a:rPr lang="ru-RU" sz="1400" b="1" dirty="0" smtClean="0"/>
              <a:t>Зображення</a:t>
            </a:r>
            <a:r>
              <a:rPr lang="ru-RU" sz="1400" b="1" dirty="0" smtClean="0"/>
              <a:t> </a:t>
            </a:r>
            <a:r>
              <a:rPr lang="ru-RU" sz="1400" b="1" dirty="0" smtClean="0"/>
              <a:t>Берегині</a:t>
            </a:r>
            <a:r>
              <a:rPr lang="ru-RU" sz="1400" b="1" dirty="0" smtClean="0"/>
              <a:t> – </a:t>
            </a:r>
            <a:r>
              <a:rPr lang="ru-RU" sz="1400" b="1" dirty="0" smtClean="0"/>
              <a:t>стилізованої</a:t>
            </a:r>
            <a:r>
              <a:rPr lang="ru-RU" sz="1400" b="1" dirty="0" smtClean="0"/>
              <a:t> </a:t>
            </a:r>
            <a:r>
              <a:rPr lang="ru-RU" sz="1400" b="1" dirty="0" smtClean="0"/>
              <a:t>жіночої</a:t>
            </a:r>
            <a:r>
              <a:rPr lang="ru-RU" sz="1400" b="1" dirty="0" smtClean="0"/>
              <a:t> </a:t>
            </a:r>
            <a:r>
              <a:rPr lang="ru-RU" sz="1400" b="1" dirty="0" smtClean="0"/>
              <a:t>фігурки</a:t>
            </a:r>
            <a:r>
              <a:rPr lang="ru-RU" sz="1400" b="1" dirty="0" smtClean="0"/>
              <a:t> </a:t>
            </a:r>
            <a:r>
              <a:rPr lang="ru-RU" sz="1400" b="1" dirty="0" smtClean="0"/>
              <a:t>з</a:t>
            </a:r>
            <a:r>
              <a:rPr lang="ru-RU" sz="1400" b="1" dirty="0" smtClean="0"/>
              <a:t> </a:t>
            </a:r>
            <a:r>
              <a:rPr lang="ru-RU" sz="1400" b="1" dirty="0" smtClean="0"/>
              <a:t>піднесеними</a:t>
            </a:r>
            <a:r>
              <a:rPr lang="ru-RU" sz="1400" b="1" dirty="0" smtClean="0"/>
              <a:t> для </a:t>
            </a:r>
            <a:r>
              <a:rPr lang="ru-RU" sz="1400" b="1" dirty="0" smtClean="0"/>
              <a:t>благословіння</a:t>
            </a:r>
            <a:r>
              <a:rPr lang="ru-RU" sz="1400" b="1" dirty="0" smtClean="0"/>
              <a:t> руками – </a:t>
            </a:r>
            <a:r>
              <a:rPr lang="ru-RU" sz="1400" b="1" dirty="0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smtClean="0"/>
              <a:t>сьогодні</a:t>
            </a:r>
            <a:r>
              <a:rPr lang="ru-RU" sz="1400" b="1" dirty="0" smtClean="0"/>
              <a:t> </a:t>
            </a:r>
            <a:r>
              <a:rPr lang="ru-RU" sz="1400" b="1" dirty="0" smtClean="0"/>
              <a:t>можна</a:t>
            </a:r>
            <a:r>
              <a:rPr lang="ru-RU" sz="1400" b="1" dirty="0" smtClean="0"/>
              <a:t> </a:t>
            </a:r>
            <a:r>
              <a:rPr lang="ru-RU" sz="1400" b="1" dirty="0" smtClean="0"/>
              <a:t>зустріти</a:t>
            </a:r>
            <a:r>
              <a:rPr lang="ru-RU" sz="1400" b="1" dirty="0" smtClean="0"/>
              <a:t> на </a:t>
            </a:r>
            <a:r>
              <a:rPr lang="ru-RU" sz="1400" b="1" dirty="0" smtClean="0"/>
              <a:t>українських</a:t>
            </a:r>
            <a:r>
              <a:rPr lang="ru-RU" sz="1400" b="1" dirty="0" smtClean="0"/>
              <a:t> </a:t>
            </a:r>
            <a:r>
              <a:rPr lang="ru-RU" sz="1400" b="1" dirty="0" smtClean="0"/>
              <a:t>вишиванках</a:t>
            </a:r>
            <a:r>
              <a:rPr lang="ru-RU" sz="1400" b="1" dirty="0" smtClean="0"/>
              <a:t> </a:t>
            </a:r>
            <a:r>
              <a:rPr lang="ru-RU" sz="1400" b="1" dirty="0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smtClean="0"/>
              <a:t>писанках</a:t>
            </a:r>
            <a:r>
              <a:rPr lang="ru-RU" sz="1400" b="1" dirty="0" smtClean="0"/>
              <a:t>. </a:t>
            </a:r>
            <a:r>
              <a:rPr lang="ru-RU" sz="1400" b="1" dirty="0" smtClean="0"/>
              <a:t>Схематичне</a:t>
            </a:r>
            <a:r>
              <a:rPr lang="ru-RU" sz="1400" b="1" dirty="0" smtClean="0"/>
              <a:t> </a:t>
            </a:r>
            <a:r>
              <a:rPr lang="ru-RU" sz="1400" b="1" dirty="0" smtClean="0"/>
              <a:t>зображення</a:t>
            </a:r>
            <a:r>
              <a:rPr lang="ru-RU" sz="1400" b="1" dirty="0" smtClean="0"/>
              <a:t> </a:t>
            </a:r>
            <a:r>
              <a:rPr lang="ru-RU" sz="1400" b="1" dirty="0" smtClean="0"/>
              <a:t>Берегині</a:t>
            </a:r>
            <a:r>
              <a:rPr lang="ru-RU" sz="1400" b="1" dirty="0" smtClean="0"/>
              <a:t> </a:t>
            </a:r>
            <a:r>
              <a:rPr lang="ru-RU" sz="1400" b="1" dirty="0" smtClean="0"/>
              <a:t>трансформувалося</a:t>
            </a:r>
            <a:r>
              <a:rPr lang="ru-RU" sz="1400" b="1" dirty="0" smtClean="0"/>
              <a:t> в </a:t>
            </a:r>
            <a:r>
              <a:rPr lang="ru-RU" sz="1400" b="1" dirty="0" smtClean="0"/>
              <a:t>малюнок</a:t>
            </a:r>
            <a:r>
              <a:rPr lang="ru-RU" sz="1400" b="1" dirty="0" smtClean="0"/>
              <a:t> тризуба</a:t>
            </a:r>
            <a:endParaRPr lang="en-US" sz="1400" b="1" dirty="0"/>
          </a:p>
        </p:txBody>
      </p:sp>
      <p:pic>
        <p:nvPicPr>
          <p:cNvPr id="4" name="Рисунок 3" descr="image001w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2143750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332657"/>
            <a:ext cx="4968552" cy="864095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Зображення</a:t>
            </a:r>
            <a:r>
              <a:rPr lang="ru-RU" sz="2000" dirty="0" smtClean="0"/>
              <a:t> тризуба на </a:t>
            </a:r>
            <a:r>
              <a:rPr lang="ru-RU" sz="2000" dirty="0" smtClean="0"/>
              <a:t>брилах</a:t>
            </a:r>
            <a:r>
              <a:rPr lang="ru-RU" sz="2000" dirty="0" smtClean="0"/>
              <a:t> </a:t>
            </a:r>
            <a:r>
              <a:rPr lang="ru-RU" sz="2000" dirty="0" smtClean="0"/>
              <a:t>прадавнього</a:t>
            </a:r>
            <a:r>
              <a:rPr lang="ru-RU" sz="2000" dirty="0" smtClean="0"/>
              <a:t> святилища </a:t>
            </a:r>
            <a:r>
              <a:rPr lang="ru-RU" sz="2000" dirty="0" smtClean="0"/>
              <a:t>Кам`яна</a:t>
            </a:r>
            <a:r>
              <a:rPr lang="ru-RU" sz="2000" dirty="0" smtClean="0"/>
              <a:t> могила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endParaRPr lang="en-US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7704" y="1340768"/>
            <a:ext cx="6048672" cy="5184576"/>
          </a:xfrm>
        </p:spPr>
        <p:txBody>
          <a:bodyPr>
            <a:noAutofit/>
          </a:bodyPr>
          <a:lstStyle/>
          <a:p>
            <a:pPr indent="457200" algn="just"/>
            <a:r>
              <a:rPr lang="ru-RU" sz="1400" b="1" dirty="0" smtClean="0"/>
              <a:t>Тризуб є одним </a:t>
            </a:r>
            <a:r>
              <a:rPr lang="ru-RU" sz="1400" b="1" dirty="0" smtClean="0"/>
              <a:t>з</a:t>
            </a:r>
            <a:r>
              <a:rPr lang="ru-RU" sz="1400" b="1" dirty="0" smtClean="0"/>
              <a:t> </a:t>
            </a:r>
            <a:r>
              <a:rPr lang="ru-RU" sz="1400" b="1" dirty="0" smtClean="0"/>
              <a:t>найархаїчніших</a:t>
            </a:r>
            <a:r>
              <a:rPr lang="ru-RU" sz="1400" b="1" dirty="0" smtClean="0"/>
              <a:t> </a:t>
            </a:r>
            <a:r>
              <a:rPr lang="ru-RU" sz="1400" b="1" dirty="0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smtClean="0"/>
              <a:t>найпоширеніших</a:t>
            </a:r>
            <a:r>
              <a:rPr lang="ru-RU" sz="1400" b="1" dirty="0" smtClean="0"/>
              <a:t> </a:t>
            </a:r>
            <a:r>
              <a:rPr lang="ru-RU" sz="1400" b="1" dirty="0" smtClean="0"/>
              <a:t>сакральних</a:t>
            </a:r>
            <a:r>
              <a:rPr lang="ru-RU" sz="1400" b="1" dirty="0" smtClean="0"/>
              <a:t> </a:t>
            </a:r>
            <a:r>
              <a:rPr lang="ru-RU" sz="1400" b="1" dirty="0" smtClean="0"/>
              <a:t>знаків</a:t>
            </a:r>
            <a:r>
              <a:rPr lang="ru-RU" sz="1400" b="1" dirty="0" smtClean="0"/>
              <a:t> </a:t>
            </a:r>
            <a:r>
              <a:rPr lang="ru-RU" sz="1400" b="1" dirty="0" smtClean="0"/>
              <a:t>людської</a:t>
            </a:r>
            <a:r>
              <a:rPr lang="ru-RU" sz="1400" b="1" dirty="0" smtClean="0"/>
              <a:t> </a:t>
            </a:r>
            <a:r>
              <a:rPr lang="ru-RU" sz="1400" b="1" dirty="0" smtClean="0"/>
              <a:t>цивілізації</a:t>
            </a:r>
            <a:r>
              <a:rPr lang="ru-RU" sz="1400" b="1" dirty="0" smtClean="0"/>
              <a:t>. На </a:t>
            </a:r>
            <a:r>
              <a:rPr lang="ru-RU" sz="1400" b="1" dirty="0" smtClean="0"/>
              <a:t>території</a:t>
            </a:r>
            <a:r>
              <a:rPr lang="ru-RU" sz="1400" b="1" dirty="0" smtClean="0"/>
              <a:t> </a:t>
            </a:r>
            <a:r>
              <a:rPr lang="ru-RU" sz="1400" b="1" dirty="0" smtClean="0"/>
              <a:t>України</a:t>
            </a:r>
            <a:r>
              <a:rPr lang="ru-RU" sz="1400" b="1" dirty="0" smtClean="0"/>
              <a:t> </a:t>
            </a:r>
            <a:r>
              <a:rPr lang="ru-RU" sz="1400" b="1" dirty="0" smtClean="0"/>
              <a:t>знайдено</a:t>
            </a:r>
            <a:r>
              <a:rPr lang="ru-RU" sz="1400" b="1" dirty="0" smtClean="0"/>
              <a:t> </a:t>
            </a:r>
            <a:r>
              <a:rPr lang="ru-RU" sz="1400" b="1" dirty="0" smtClean="0"/>
              <a:t>наскельні</a:t>
            </a:r>
            <a:r>
              <a:rPr lang="ru-RU" sz="1400" b="1" dirty="0" smtClean="0"/>
              <a:t> малюнки із зображенням тризуба, датовані </a:t>
            </a:r>
            <a:r>
              <a:rPr lang="en-US" sz="1400" b="1" dirty="0" smtClean="0"/>
              <a:t>IV-III </a:t>
            </a:r>
            <a:r>
              <a:rPr lang="ru-RU" sz="1400" b="1" dirty="0" smtClean="0"/>
              <a:t>тис. до н.е. За доби </a:t>
            </a:r>
            <a:r>
              <a:rPr lang="ru-RU" sz="1400" b="1" dirty="0" smtClean="0"/>
              <a:t>Трипільської</a:t>
            </a:r>
            <a:r>
              <a:rPr lang="ru-RU" sz="1400" b="1" dirty="0" smtClean="0"/>
              <a:t> </a:t>
            </a:r>
            <a:r>
              <a:rPr lang="ru-RU" sz="1400" b="1" dirty="0" smtClean="0"/>
              <a:t>культури</a:t>
            </a:r>
            <a:r>
              <a:rPr lang="ru-RU" sz="1400" b="1" dirty="0" smtClean="0"/>
              <a:t> </a:t>
            </a:r>
            <a:r>
              <a:rPr lang="ru-RU" sz="1400" b="1" dirty="0" smtClean="0"/>
              <a:t>бачимо</a:t>
            </a:r>
            <a:r>
              <a:rPr lang="ru-RU" sz="1400" b="1" dirty="0" smtClean="0"/>
              <a:t> </a:t>
            </a:r>
            <a:r>
              <a:rPr lang="ru-RU" sz="1400" b="1" dirty="0" smtClean="0"/>
              <a:t>його</a:t>
            </a:r>
            <a:r>
              <a:rPr lang="ru-RU" sz="1400" b="1" dirty="0" smtClean="0"/>
              <a:t> у вигляді рельєфних наліпів та в зображеннях трипалого божества на </a:t>
            </a:r>
            <a:r>
              <a:rPr lang="ru-RU" sz="1400" b="1" dirty="0" smtClean="0"/>
              <a:t>керамічних</a:t>
            </a:r>
            <a:r>
              <a:rPr lang="ru-RU" sz="1400" b="1" dirty="0" smtClean="0"/>
              <a:t> </a:t>
            </a:r>
            <a:r>
              <a:rPr lang="ru-RU" sz="1400" b="1" dirty="0" smtClean="0"/>
              <a:t>горщиках</a:t>
            </a:r>
            <a:r>
              <a:rPr lang="ru-RU" sz="1400" b="1" dirty="0" smtClean="0"/>
              <a:t>. Тризуб </a:t>
            </a:r>
            <a:r>
              <a:rPr lang="ru-RU" sz="1400" b="1" dirty="0" smtClean="0"/>
              <a:t>був</a:t>
            </a:r>
            <a:r>
              <a:rPr lang="ru-RU" sz="1400" b="1" dirty="0" smtClean="0"/>
              <a:t> </a:t>
            </a:r>
            <a:r>
              <a:rPr lang="ru-RU" sz="1400" b="1" dirty="0" smtClean="0"/>
              <a:t>відомий</a:t>
            </a:r>
            <a:r>
              <a:rPr lang="ru-RU" sz="1400" b="1" dirty="0" smtClean="0"/>
              <a:t> в </a:t>
            </a:r>
            <a:r>
              <a:rPr lang="ru-RU" sz="1400" b="1" dirty="0" smtClean="0"/>
              <a:t>Ольвії</a:t>
            </a:r>
            <a:r>
              <a:rPr lang="ru-RU" sz="1400" b="1" dirty="0" smtClean="0"/>
              <a:t>, </a:t>
            </a:r>
            <a:r>
              <a:rPr lang="ru-RU" sz="1400" b="1" dirty="0" smtClean="0"/>
              <a:t>Боспорському</a:t>
            </a:r>
            <a:r>
              <a:rPr lang="ru-RU" sz="1400" b="1" dirty="0" smtClean="0"/>
              <a:t> </a:t>
            </a:r>
            <a:r>
              <a:rPr lang="ru-RU" sz="1400" b="1" dirty="0" smtClean="0"/>
              <a:t>царстві</a:t>
            </a:r>
            <a:r>
              <a:rPr lang="ru-RU" sz="1400" b="1" dirty="0" smtClean="0"/>
              <a:t>, Урарту, </a:t>
            </a:r>
            <a:r>
              <a:rPr lang="ru-RU" sz="1400" b="1" dirty="0" smtClean="0"/>
              <a:t>Ірані</a:t>
            </a:r>
            <a:r>
              <a:rPr lang="ru-RU" sz="1400" b="1" dirty="0" smtClean="0"/>
              <a:t>, </a:t>
            </a:r>
            <a:r>
              <a:rPr lang="ru-RU" sz="1400" b="1" dirty="0" smtClean="0"/>
              <a:t>Індії</a:t>
            </a:r>
            <a:r>
              <a:rPr lang="ru-RU" sz="1400" b="1" dirty="0" smtClean="0"/>
              <a:t>, </a:t>
            </a:r>
            <a:r>
              <a:rPr lang="ru-RU" sz="1400" b="1" dirty="0" smtClean="0"/>
              <a:t>його</a:t>
            </a:r>
            <a:r>
              <a:rPr lang="ru-RU" sz="1400" b="1" dirty="0" smtClean="0"/>
              <a:t> </a:t>
            </a:r>
            <a:r>
              <a:rPr lang="ru-RU" sz="1400" b="1" dirty="0" smtClean="0"/>
              <a:t>зображення</a:t>
            </a:r>
            <a:r>
              <a:rPr lang="ru-RU" sz="1400" b="1" dirty="0" smtClean="0"/>
              <a:t> </a:t>
            </a:r>
            <a:r>
              <a:rPr lang="ru-RU" sz="1400" b="1" dirty="0" smtClean="0"/>
              <a:t>використовували</a:t>
            </a:r>
            <a:r>
              <a:rPr lang="ru-RU" sz="1400" b="1" dirty="0" smtClean="0"/>
              <a:t> </a:t>
            </a:r>
            <a:r>
              <a:rPr lang="ru-RU" sz="1400" b="1" dirty="0" smtClean="0"/>
              <a:t>представники</a:t>
            </a:r>
            <a:r>
              <a:rPr lang="ru-RU" sz="1400" b="1" dirty="0" smtClean="0"/>
              <a:t> </a:t>
            </a:r>
            <a:r>
              <a:rPr lang="ru-RU" sz="1400" b="1" dirty="0" smtClean="0"/>
              <a:t>крито-мінойської</a:t>
            </a:r>
            <a:r>
              <a:rPr lang="ru-RU" sz="1400" b="1" dirty="0" smtClean="0"/>
              <a:t> </a:t>
            </a:r>
            <a:r>
              <a:rPr lang="ru-RU" sz="1400" b="1" dirty="0" smtClean="0"/>
              <a:t>культури</a:t>
            </a:r>
            <a:r>
              <a:rPr lang="ru-RU" sz="1400" b="1" dirty="0" smtClean="0"/>
              <a:t> (</a:t>
            </a:r>
            <a:r>
              <a:rPr lang="en-US" sz="1400" b="1" dirty="0" smtClean="0"/>
              <a:t>III-II </a:t>
            </a:r>
            <a:r>
              <a:rPr lang="ru-RU" sz="1400" b="1" dirty="0" smtClean="0"/>
              <a:t>тис до н.е.), </a:t>
            </a:r>
            <a:r>
              <a:rPr lang="ru-RU" sz="1400" b="1" dirty="0" smtClean="0"/>
              <a:t>гети</a:t>
            </a:r>
            <a:r>
              <a:rPr lang="ru-RU" sz="1400" b="1" dirty="0" smtClean="0"/>
              <a:t> (</a:t>
            </a:r>
            <a:r>
              <a:rPr lang="en-US" sz="1400" b="1" dirty="0" smtClean="0"/>
              <a:t>III-I </a:t>
            </a:r>
            <a:r>
              <a:rPr lang="ru-RU" sz="1400" b="1" dirty="0" smtClean="0"/>
              <a:t>тис. до н.е.), </a:t>
            </a:r>
            <a:r>
              <a:rPr lang="ru-RU" sz="1400" b="1" dirty="0" smtClean="0"/>
              <a:t>сармати</a:t>
            </a:r>
            <a:r>
              <a:rPr lang="ru-RU" sz="1400" b="1" dirty="0" smtClean="0"/>
              <a:t>, </a:t>
            </a:r>
            <a:r>
              <a:rPr lang="ru-RU" sz="1400" b="1" dirty="0" smtClean="0"/>
              <a:t>царські</a:t>
            </a:r>
            <a:r>
              <a:rPr lang="ru-RU" sz="1400" b="1" dirty="0" smtClean="0"/>
              <a:t> </a:t>
            </a:r>
            <a:r>
              <a:rPr lang="ru-RU" sz="1400" b="1" dirty="0" smtClean="0"/>
              <a:t>скіфи</a:t>
            </a:r>
            <a:r>
              <a:rPr lang="ru-RU" sz="1400" b="1" dirty="0" smtClean="0"/>
              <a:t>, </a:t>
            </a:r>
            <a:r>
              <a:rPr lang="ru-RU" sz="1400" b="1" dirty="0" smtClean="0"/>
              <a:t>руські</a:t>
            </a:r>
            <a:r>
              <a:rPr lang="ru-RU" sz="1400" b="1" dirty="0" smtClean="0"/>
              <a:t> </a:t>
            </a:r>
            <a:r>
              <a:rPr lang="ru-RU" sz="1400" b="1" dirty="0" smtClean="0"/>
              <a:t>князі</a:t>
            </a:r>
            <a:r>
              <a:rPr lang="ru-RU" sz="1400" b="1" dirty="0" smtClean="0"/>
              <a:t>. </a:t>
            </a:r>
          </a:p>
          <a:p>
            <a:pPr indent="457200" algn="just"/>
            <a:r>
              <a:rPr lang="ru-RU" sz="1400" b="1" dirty="0" smtClean="0"/>
              <a:t>Класичний</a:t>
            </a:r>
            <a:r>
              <a:rPr lang="ru-RU" sz="1400" b="1" dirty="0" smtClean="0"/>
              <a:t> Тризуб є </a:t>
            </a:r>
            <a:r>
              <a:rPr lang="ru-RU" sz="1400" b="1" dirty="0" smtClean="0"/>
              <a:t>державним</a:t>
            </a:r>
            <a:r>
              <a:rPr lang="ru-RU" sz="1400" b="1" dirty="0" smtClean="0"/>
              <a:t> </a:t>
            </a:r>
            <a:r>
              <a:rPr lang="ru-RU" sz="1400" b="1" dirty="0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smtClean="0"/>
              <a:t>національним</a:t>
            </a:r>
            <a:r>
              <a:rPr lang="ru-RU" sz="1400" b="1" dirty="0" smtClean="0"/>
              <a:t> гербом </a:t>
            </a:r>
            <a:r>
              <a:rPr lang="ru-RU" sz="1400" b="1" dirty="0" smtClean="0"/>
              <a:t>України</a:t>
            </a:r>
            <a:r>
              <a:rPr lang="ru-RU" sz="1400" b="1" dirty="0" smtClean="0"/>
              <a:t>. </a:t>
            </a:r>
            <a:r>
              <a:rPr lang="ru-RU" sz="1400" b="1" dirty="0" smtClean="0"/>
              <a:t>Різновиди</a:t>
            </a:r>
            <a:r>
              <a:rPr lang="ru-RU" sz="1400" b="1" dirty="0" smtClean="0"/>
              <a:t> </a:t>
            </a:r>
            <a:r>
              <a:rPr lang="ru-RU" sz="1400" b="1" dirty="0" smtClean="0"/>
              <a:t>Тризуба</a:t>
            </a:r>
            <a:r>
              <a:rPr lang="ru-RU" sz="1400" b="1" dirty="0" smtClean="0"/>
              <a:t> (</a:t>
            </a:r>
            <a:r>
              <a:rPr lang="ru-RU" sz="1400" b="1" dirty="0" smtClean="0"/>
              <a:t>трикутні</a:t>
            </a:r>
            <a:r>
              <a:rPr lang="ru-RU" sz="1400" b="1" dirty="0" smtClean="0"/>
              <a:t> </a:t>
            </a:r>
            <a:r>
              <a:rPr lang="ru-RU" sz="1400" b="1" dirty="0" smtClean="0"/>
              <a:t>корони</a:t>
            </a:r>
            <a:r>
              <a:rPr lang="ru-RU" sz="1400" b="1" dirty="0" smtClean="0"/>
              <a:t>, </a:t>
            </a:r>
            <a:r>
              <a:rPr lang="ru-RU" sz="1400" b="1" dirty="0" smtClean="0"/>
              <a:t>тризубчасті</a:t>
            </a:r>
            <a:r>
              <a:rPr lang="ru-RU" sz="1400" b="1" dirty="0" smtClean="0"/>
              <a:t> </a:t>
            </a:r>
            <a:r>
              <a:rPr lang="ru-RU" sz="1400" b="1" dirty="0" smtClean="0"/>
              <a:t>вежі</a:t>
            </a:r>
            <a:r>
              <a:rPr lang="ru-RU" sz="1400" b="1" dirty="0" smtClean="0"/>
              <a:t>, </a:t>
            </a:r>
            <a:r>
              <a:rPr lang="ru-RU" sz="1400" b="1" dirty="0" smtClean="0"/>
              <a:t>потроєні</a:t>
            </a:r>
            <a:r>
              <a:rPr lang="ru-RU" sz="1400" b="1" dirty="0" smtClean="0"/>
              <a:t> знаки, </a:t>
            </a:r>
            <a:r>
              <a:rPr lang="ru-RU" sz="1400" b="1" dirty="0" smtClean="0"/>
              <a:t>трилисники</a:t>
            </a:r>
            <a:r>
              <a:rPr lang="ru-RU" sz="1400" b="1" dirty="0" smtClean="0"/>
              <a:t>, </a:t>
            </a:r>
            <a:r>
              <a:rPr lang="ru-RU" sz="1400" b="1" dirty="0" smtClean="0"/>
              <a:t>тощо</a:t>
            </a:r>
            <a:r>
              <a:rPr lang="ru-RU" sz="1400" b="1" dirty="0" smtClean="0"/>
              <a:t>) </a:t>
            </a:r>
            <a:r>
              <a:rPr lang="ru-RU" sz="1400" b="1" dirty="0" smtClean="0"/>
              <a:t>збереглись</a:t>
            </a:r>
            <a:r>
              <a:rPr lang="ru-RU" sz="1400" b="1" dirty="0" smtClean="0"/>
              <a:t> в </a:t>
            </a:r>
            <a:r>
              <a:rPr lang="ru-RU" sz="1400" b="1" dirty="0" smtClean="0"/>
              <a:t>національних</a:t>
            </a:r>
            <a:r>
              <a:rPr lang="ru-RU" sz="1400" b="1" dirty="0" smtClean="0"/>
              <a:t> гербах </a:t>
            </a:r>
            <a:r>
              <a:rPr lang="ru-RU" sz="1400" b="1" dirty="0" smtClean="0"/>
              <a:t>усіх</a:t>
            </a:r>
            <a:r>
              <a:rPr lang="ru-RU" sz="1400" b="1" dirty="0" smtClean="0"/>
              <a:t> </a:t>
            </a:r>
            <a:r>
              <a:rPr lang="ru-RU" sz="1400" b="1" dirty="0" smtClean="0"/>
              <a:t>нащадків</a:t>
            </a:r>
            <a:r>
              <a:rPr lang="ru-RU" sz="1400" b="1" dirty="0" smtClean="0"/>
              <a:t> </a:t>
            </a:r>
            <a:r>
              <a:rPr lang="ru-RU" sz="1400" b="1" dirty="0" smtClean="0"/>
              <a:t>причорноморських</a:t>
            </a:r>
            <a:r>
              <a:rPr lang="ru-RU" sz="1400" b="1" dirty="0" smtClean="0"/>
              <a:t> </a:t>
            </a:r>
            <a:r>
              <a:rPr lang="ru-RU" sz="1400" b="1" dirty="0" smtClean="0"/>
              <a:t>аріїв</a:t>
            </a:r>
            <a:r>
              <a:rPr lang="ru-RU" sz="1400" b="1" dirty="0" smtClean="0"/>
              <a:t>, </a:t>
            </a:r>
            <a:r>
              <a:rPr lang="ru-RU" sz="1400" b="1" dirty="0" smtClean="0"/>
              <a:t>що</a:t>
            </a:r>
            <a:r>
              <a:rPr lang="ru-RU" sz="1400" b="1" dirty="0" smtClean="0"/>
              <a:t> </a:t>
            </a:r>
            <a:r>
              <a:rPr lang="ru-RU" sz="1400" b="1" dirty="0" smtClean="0"/>
              <a:t>розселилися</a:t>
            </a:r>
            <a:r>
              <a:rPr lang="ru-RU" sz="1400" b="1" dirty="0" smtClean="0"/>
              <a:t> у </a:t>
            </a:r>
            <a:r>
              <a:rPr lang="ru-RU" sz="1400" b="1" dirty="0" smtClean="0"/>
              <a:t>Європі</a:t>
            </a:r>
            <a:r>
              <a:rPr lang="ru-RU" sz="1400" b="1" dirty="0" smtClean="0"/>
              <a:t> та </a:t>
            </a:r>
            <a:r>
              <a:rPr lang="ru-RU" sz="1400" b="1" dirty="0" smtClean="0"/>
              <a:t>Азії</a:t>
            </a:r>
            <a:r>
              <a:rPr lang="ru-RU" sz="1400" b="1" dirty="0" smtClean="0"/>
              <a:t>. </a:t>
            </a:r>
          </a:p>
          <a:p>
            <a:pPr indent="457200" algn="just"/>
            <a:r>
              <a:rPr lang="ru-RU" sz="1400" b="1" dirty="0" smtClean="0"/>
              <a:t>Тризуб </a:t>
            </a:r>
            <a:r>
              <a:rPr lang="ru-RU" sz="1400" b="1" dirty="0" smtClean="0"/>
              <a:t>символізує</a:t>
            </a:r>
            <a:r>
              <a:rPr lang="ru-RU" sz="1400" b="1" dirty="0" smtClean="0"/>
              <a:t> ту ж саму </a:t>
            </a:r>
            <a:r>
              <a:rPr lang="ru-RU" sz="1400" b="1" dirty="0" smtClean="0"/>
              <a:t>трійцю</a:t>
            </a:r>
            <a:r>
              <a:rPr lang="ru-RU" sz="1400" b="1" dirty="0" smtClean="0"/>
              <a:t> </a:t>
            </a:r>
            <a:r>
              <a:rPr lang="ru-RU" sz="1400" b="1" dirty="0" smtClean="0"/>
              <a:t>життєтворчих</a:t>
            </a:r>
            <a:r>
              <a:rPr lang="ru-RU" sz="1400" b="1" dirty="0" smtClean="0"/>
              <a:t> </a:t>
            </a:r>
            <a:r>
              <a:rPr lang="ru-RU" sz="1400" b="1" dirty="0" smtClean="0"/>
              <a:t>енергій</a:t>
            </a:r>
            <a:r>
              <a:rPr lang="ru-RU" sz="1400" b="1" dirty="0" smtClean="0"/>
              <a:t>, </a:t>
            </a:r>
            <a:r>
              <a:rPr lang="ru-RU" sz="1400" b="1" dirty="0" smtClean="0"/>
              <a:t>що</a:t>
            </a:r>
            <a:r>
              <a:rPr lang="ru-RU" sz="1400" b="1" dirty="0" smtClean="0"/>
              <a:t> </a:t>
            </a:r>
            <a:r>
              <a:rPr lang="ru-RU" sz="1400" b="1" dirty="0" smtClean="0"/>
              <a:t>й</a:t>
            </a:r>
            <a:r>
              <a:rPr lang="ru-RU" sz="1400" b="1" dirty="0" smtClean="0"/>
              <a:t> </a:t>
            </a:r>
            <a:r>
              <a:rPr lang="ru-RU" sz="1400" b="1" dirty="0" smtClean="0"/>
              <a:t>хрест</a:t>
            </a:r>
            <a:r>
              <a:rPr lang="ru-RU" sz="1400" b="1" dirty="0" smtClean="0"/>
              <a:t> та </a:t>
            </a:r>
            <a:r>
              <a:rPr lang="ru-RU" sz="1400" b="1" dirty="0" smtClean="0"/>
              <a:t>шестикутна</a:t>
            </a:r>
            <a:r>
              <a:rPr lang="ru-RU" sz="1400" b="1" dirty="0" smtClean="0"/>
              <a:t> </a:t>
            </a:r>
            <a:r>
              <a:rPr lang="ru-RU" sz="1400" b="1" dirty="0" smtClean="0"/>
              <a:t>зірка</a:t>
            </a:r>
            <a:r>
              <a:rPr lang="ru-RU" sz="1400" b="1" dirty="0" smtClean="0"/>
              <a:t>, </a:t>
            </a:r>
            <a:r>
              <a:rPr lang="ru-RU" sz="1400" b="1" dirty="0" smtClean="0"/>
              <a:t>тобто</a:t>
            </a:r>
            <a:r>
              <a:rPr lang="ru-RU" sz="1400" b="1" dirty="0" smtClean="0"/>
              <a:t> </a:t>
            </a:r>
            <a:r>
              <a:rPr lang="ru-RU" sz="1400" b="1" dirty="0" smtClean="0"/>
              <a:t>Мудрість</a:t>
            </a:r>
            <a:r>
              <a:rPr lang="ru-RU" sz="1400" b="1" dirty="0" smtClean="0"/>
              <a:t>, </a:t>
            </a:r>
            <a:r>
              <a:rPr lang="ru-RU" sz="1400" b="1" dirty="0" smtClean="0"/>
              <a:t>Знання</a:t>
            </a:r>
            <a:r>
              <a:rPr lang="ru-RU" sz="1400" b="1" dirty="0" smtClean="0"/>
              <a:t> </a:t>
            </a:r>
            <a:r>
              <a:rPr lang="ru-RU" sz="1400" b="1" dirty="0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smtClean="0"/>
              <a:t>Любов</a:t>
            </a:r>
            <a:r>
              <a:rPr lang="ru-RU" sz="1400" b="1" dirty="0" smtClean="0"/>
              <a:t> </a:t>
            </a:r>
            <a:r>
              <a:rPr lang="ru-RU" sz="1400" b="1" dirty="0" smtClean="0"/>
              <a:t>або</a:t>
            </a:r>
            <a:r>
              <a:rPr lang="ru-RU" sz="1400" b="1" dirty="0" smtClean="0"/>
              <a:t> </a:t>
            </a:r>
            <a:r>
              <a:rPr lang="ru-RU" sz="1400" b="1" dirty="0" smtClean="0"/>
              <a:t>Вогонь</a:t>
            </a:r>
            <a:r>
              <a:rPr lang="ru-RU" sz="1400" b="1" dirty="0" smtClean="0"/>
              <a:t>, Воду </a:t>
            </a:r>
            <a:r>
              <a:rPr lang="ru-RU" sz="1400" b="1" dirty="0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smtClean="0"/>
              <a:t>Життя</a:t>
            </a:r>
            <a:r>
              <a:rPr lang="ru-RU" sz="1400" b="1" dirty="0" smtClean="0"/>
              <a:t> </a:t>
            </a:r>
            <a:r>
              <a:rPr lang="ru-RU" sz="1400" b="1" dirty="0" smtClean="0"/>
              <a:t>або</a:t>
            </a:r>
            <a:r>
              <a:rPr lang="ru-RU" sz="1400" b="1" dirty="0" smtClean="0"/>
              <a:t> </a:t>
            </a:r>
            <a:r>
              <a:rPr lang="ru-RU" sz="1400" b="1" dirty="0" smtClean="0"/>
              <a:t>Янь</a:t>
            </a:r>
            <a:r>
              <a:rPr lang="ru-RU" sz="1400" b="1" dirty="0" smtClean="0"/>
              <a:t>, </a:t>
            </a:r>
            <a:r>
              <a:rPr lang="ru-RU" sz="1400" b="1" dirty="0" smtClean="0"/>
              <a:t>Інь</a:t>
            </a:r>
            <a:r>
              <a:rPr lang="ru-RU" sz="1400" b="1" dirty="0" smtClean="0"/>
              <a:t> </a:t>
            </a:r>
            <a:r>
              <a:rPr lang="ru-RU" sz="1400" b="1" dirty="0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smtClean="0"/>
              <a:t>Ці</a:t>
            </a:r>
            <a:r>
              <a:rPr lang="ru-RU" sz="1400" b="1" dirty="0" smtClean="0"/>
              <a:t>, </a:t>
            </a:r>
            <a:r>
              <a:rPr lang="ru-RU" sz="1400" b="1" dirty="0" smtClean="0"/>
              <a:t>однак</a:t>
            </a:r>
            <a:r>
              <a:rPr lang="ru-RU" sz="1400" b="1" dirty="0" smtClean="0"/>
              <a:t>, не як </a:t>
            </a:r>
            <a:r>
              <a:rPr lang="ru-RU" sz="1400" b="1" dirty="0" smtClean="0"/>
              <a:t>початковий</a:t>
            </a:r>
            <a:r>
              <a:rPr lang="ru-RU" sz="1400" b="1" dirty="0" smtClean="0"/>
              <a:t> </a:t>
            </a:r>
            <a:r>
              <a:rPr lang="ru-RU" sz="1400" b="1" dirty="0" smtClean="0"/>
              <a:t>процес</a:t>
            </a:r>
            <a:r>
              <a:rPr lang="ru-RU" sz="1400" b="1" dirty="0" smtClean="0"/>
              <a:t> </a:t>
            </a:r>
            <a:r>
              <a:rPr lang="ru-RU" sz="1400" b="1" dirty="0" smtClean="0"/>
              <a:t>породження</a:t>
            </a:r>
            <a:r>
              <a:rPr lang="ru-RU" sz="1400" b="1" dirty="0" smtClean="0"/>
              <a:t> </a:t>
            </a:r>
            <a:r>
              <a:rPr lang="ru-RU" sz="1400" b="1" dirty="0" smtClean="0"/>
              <a:t>третьої</a:t>
            </a:r>
            <a:r>
              <a:rPr lang="ru-RU" sz="1400" b="1" dirty="0" smtClean="0"/>
              <a:t> </a:t>
            </a:r>
            <a:r>
              <a:rPr lang="ru-RU" sz="1400" b="1" dirty="0" smtClean="0"/>
              <a:t>сили</a:t>
            </a:r>
            <a:r>
              <a:rPr lang="ru-RU" sz="1400" b="1" dirty="0" smtClean="0"/>
              <a:t> </a:t>
            </a:r>
            <a:r>
              <a:rPr lang="ru-RU" sz="1400" b="1" dirty="0" smtClean="0"/>
              <a:t>двома</a:t>
            </a:r>
            <a:r>
              <a:rPr lang="ru-RU" sz="1400" b="1" dirty="0" smtClean="0"/>
              <a:t> </a:t>
            </a:r>
            <a:r>
              <a:rPr lang="ru-RU" sz="1400" b="1" dirty="0" smtClean="0"/>
              <a:t>первинними</a:t>
            </a:r>
            <a:r>
              <a:rPr lang="ru-RU" sz="1400" b="1" dirty="0" smtClean="0"/>
              <a:t>, а </a:t>
            </a:r>
            <a:r>
              <a:rPr lang="ru-RU" sz="1400" b="1" dirty="0" smtClean="0"/>
              <a:t>вже</a:t>
            </a:r>
            <a:r>
              <a:rPr lang="ru-RU" sz="1400" b="1" dirty="0" smtClean="0"/>
              <a:t> як другу </a:t>
            </a:r>
            <a:r>
              <a:rPr lang="ru-RU" sz="1400" b="1" dirty="0" smtClean="0"/>
              <a:t>стадію</a:t>
            </a:r>
            <a:r>
              <a:rPr lang="ru-RU" sz="1400" b="1" dirty="0" smtClean="0"/>
              <a:t> </a:t>
            </a:r>
            <a:r>
              <a:rPr lang="ru-RU" sz="1400" b="1" dirty="0" smtClean="0"/>
              <a:t>цього</a:t>
            </a:r>
            <a:r>
              <a:rPr lang="ru-RU" sz="1400" b="1" dirty="0" smtClean="0"/>
              <a:t> </a:t>
            </a:r>
            <a:r>
              <a:rPr lang="ru-RU" sz="1400" b="1" dirty="0" smtClean="0"/>
              <a:t>процесу</a:t>
            </a:r>
            <a:r>
              <a:rPr lang="ru-RU" sz="1400" b="1" dirty="0" smtClean="0"/>
              <a:t>, </a:t>
            </a:r>
            <a:r>
              <a:rPr lang="ru-RU" sz="1400" b="1" dirty="0" smtClean="0"/>
              <a:t>тобто</a:t>
            </a:r>
            <a:r>
              <a:rPr lang="ru-RU" sz="1400" b="1" dirty="0" smtClean="0"/>
              <a:t> як </a:t>
            </a:r>
            <a:r>
              <a:rPr lang="ru-RU" sz="1400" b="1" dirty="0" smtClean="0"/>
              <a:t>дію</a:t>
            </a:r>
            <a:r>
              <a:rPr lang="ru-RU" sz="1400" b="1" dirty="0" smtClean="0"/>
              <a:t> </a:t>
            </a:r>
            <a:r>
              <a:rPr lang="ru-RU" sz="1400" b="1" dirty="0" smtClean="0"/>
              <a:t>трьох</a:t>
            </a:r>
            <a:r>
              <a:rPr lang="ru-RU" sz="1400" b="1" dirty="0" smtClean="0"/>
              <a:t> </a:t>
            </a:r>
            <a:r>
              <a:rPr lang="ru-RU" sz="1400" b="1" dirty="0" smtClean="0"/>
              <a:t>рівноправних</a:t>
            </a:r>
            <a:r>
              <a:rPr lang="ru-RU" sz="1400" b="1" dirty="0" smtClean="0"/>
              <a:t> сил, </a:t>
            </a:r>
            <a:r>
              <a:rPr lang="ru-RU" sz="1400" b="1" dirty="0" smtClean="0"/>
              <a:t>що</a:t>
            </a:r>
            <a:r>
              <a:rPr lang="ru-RU" sz="1400" b="1" dirty="0" smtClean="0"/>
              <a:t> </a:t>
            </a:r>
            <a:r>
              <a:rPr lang="ru-RU" sz="1400" b="1" dirty="0" smtClean="0"/>
              <a:t>виходять</a:t>
            </a:r>
            <a:r>
              <a:rPr lang="ru-RU" sz="1400" b="1" dirty="0" smtClean="0"/>
              <a:t> </a:t>
            </a:r>
            <a:r>
              <a:rPr lang="ru-RU" sz="1400" b="1" dirty="0" smtClean="0"/>
              <a:t>з</a:t>
            </a:r>
            <a:r>
              <a:rPr lang="ru-RU" sz="1400" b="1" dirty="0" smtClean="0"/>
              <a:t> </a:t>
            </a:r>
            <a:r>
              <a:rPr lang="ru-RU" sz="1400" b="1" dirty="0" smtClean="0"/>
              <a:t>єдиного</a:t>
            </a:r>
            <a:r>
              <a:rPr lang="ru-RU" sz="1400" b="1" dirty="0" smtClean="0"/>
              <a:t> </a:t>
            </a:r>
            <a:r>
              <a:rPr lang="ru-RU" sz="1400" b="1" dirty="0" smtClean="0"/>
              <a:t>спільного</a:t>
            </a:r>
            <a:r>
              <a:rPr lang="ru-RU" sz="1400" b="1" dirty="0" smtClean="0"/>
              <a:t> для </a:t>
            </a:r>
            <a:r>
              <a:rPr lang="ru-RU" sz="1400" b="1" dirty="0" smtClean="0"/>
              <a:t>всіх</a:t>
            </a:r>
            <a:r>
              <a:rPr lang="ru-RU" sz="1400" b="1" dirty="0" smtClean="0"/>
              <a:t> </a:t>
            </a:r>
            <a:r>
              <a:rPr lang="ru-RU" sz="1400" b="1" dirty="0" smtClean="0"/>
              <a:t>джерел</a:t>
            </a:r>
            <a:r>
              <a:rPr lang="ru-RU" sz="1400" b="1" dirty="0" smtClean="0"/>
              <a:t> – Абсолюту (Вакууму, Дао).</a:t>
            </a:r>
            <a:endParaRPr lang="en-US" sz="1400" b="1" dirty="0"/>
          </a:p>
        </p:txBody>
      </p:sp>
      <p:pic>
        <p:nvPicPr>
          <p:cNvPr id="4" name="Рисунок 3" descr="image001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1584176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9"/>
            <a:ext cx="7344816" cy="115212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трипільська</a:t>
            </a:r>
            <a:r>
              <a:rPr lang="ru-RU" sz="2000" dirty="0" smtClean="0"/>
              <a:t> миска </a:t>
            </a:r>
            <a:r>
              <a:rPr lang="ru-RU" sz="2000" dirty="0" smtClean="0"/>
              <a:t>з</a:t>
            </a:r>
            <a:r>
              <a:rPr lang="ru-RU" sz="2000" dirty="0" smtClean="0"/>
              <a:t> </a:t>
            </a:r>
            <a:r>
              <a:rPr lang="ru-RU" sz="2000" dirty="0" smtClean="0"/>
              <a:t>оберітаючою</a:t>
            </a:r>
            <a:r>
              <a:rPr lang="ru-RU" sz="2000" dirty="0" smtClean="0"/>
              <a:t> (</a:t>
            </a:r>
            <a:r>
              <a:rPr lang="ru-RU" sz="2000" dirty="0" smtClean="0"/>
              <a:t>проти</a:t>
            </a:r>
            <a:r>
              <a:rPr lang="ru-RU" sz="2000" dirty="0" smtClean="0"/>
              <a:t> </a:t>
            </a:r>
            <a:r>
              <a:rPr lang="ru-RU" sz="2000" dirty="0" smtClean="0"/>
              <a:t>годинникової</a:t>
            </a:r>
            <a:r>
              <a:rPr lang="ru-RU" sz="2000" dirty="0" smtClean="0"/>
              <a:t> </a:t>
            </a:r>
            <a:r>
              <a:rPr lang="ru-RU" sz="2000" dirty="0" smtClean="0"/>
              <a:t>стрілки</a:t>
            </a:r>
            <a:r>
              <a:rPr lang="ru-RU" sz="2000" dirty="0" smtClean="0"/>
              <a:t>) </a:t>
            </a:r>
            <a:r>
              <a:rPr lang="ru-RU" sz="2000" dirty="0" smtClean="0"/>
              <a:t>сваргою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6700 </a:t>
            </a:r>
            <a:r>
              <a:rPr lang="ru-RU" sz="2000" dirty="0" smtClean="0"/>
              <a:t>років</a:t>
            </a:r>
            <a:r>
              <a:rPr lang="ru-RU" sz="2000" dirty="0" smtClean="0"/>
              <a:t>. </a:t>
            </a:r>
            <a:endParaRPr lang="en-US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4437112"/>
            <a:ext cx="6566712" cy="2088232"/>
          </a:xfrm>
        </p:spPr>
        <p:txBody>
          <a:bodyPr>
            <a:noAutofit/>
          </a:bodyPr>
          <a:lstStyle/>
          <a:p>
            <a:pPr indent="457200" algn="just"/>
            <a:r>
              <a:rPr lang="ru-RU" sz="1600" b="1" dirty="0" smtClean="0"/>
              <a:t>У </a:t>
            </a:r>
            <a:r>
              <a:rPr lang="ru-RU" sz="1600" b="1" dirty="0" smtClean="0"/>
              <a:t>багатьох</a:t>
            </a:r>
            <a:r>
              <a:rPr lang="ru-RU" sz="1600" b="1" dirty="0" smtClean="0"/>
              <a:t> </a:t>
            </a:r>
            <a:r>
              <a:rPr lang="ru-RU" sz="1600" b="1" dirty="0" smtClean="0"/>
              <a:t>цивілізаціях</a:t>
            </a:r>
            <a:r>
              <a:rPr lang="ru-RU" sz="1600" b="1" dirty="0" smtClean="0"/>
              <a:t> аналогом </a:t>
            </a:r>
            <a:r>
              <a:rPr lang="ru-RU" sz="1600" b="1" dirty="0" smtClean="0"/>
              <a:t>Хреста</a:t>
            </a:r>
            <a:r>
              <a:rPr lang="ru-RU" sz="1600" b="1" dirty="0" smtClean="0"/>
              <a:t> є Коло. </a:t>
            </a:r>
            <a:r>
              <a:rPr lang="ru-RU" sz="1600" b="1" dirty="0" smtClean="0"/>
              <a:t>Обидва</a:t>
            </a:r>
            <a:r>
              <a:rPr lang="ru-RU" sz="1600" b="1" dirty="0" smtClean="0"/>
              <a:t> знаки </a:t>
            </a:r>
            <a:r>
              <a:rPr lang="ru-RU" sz="1600" b="1" dirty="0" smtClean="0"/>
              <a:t>являють</a:t>
            </a:r>
            <a:r>
              <a:rPr lang="ru-RU" sz="1600" b="1" dirty="0" smtClean="0"/>
              <a:t> собою основу </a:t>
            </a:r>
            <a:r>
              <a:rPr lang="ru-RU" sz="1600" b="1" dirty="0" smtClean="0"/>
              <a:t>і</a:t>
            </a:r>
            <a:r>
              <a:rPr lang="ru-RU" sz="1600" b="1" dirty="0" smtClean="0"/>
              <a:t> часто </a:t>
            </a:r>
            <a:r>
              <a:rPr lang="ru-RU" sz="1600" b="1" dirty="0" smtClean="0"/>
              <a:t>зображаються</a:t>
            </a:r>
            <a:r>
              <a:rPr lang="ru-RU" sz="1600" b="1" dirty="0" smtClean="0"/>
              <a:t> разом. </a:t>
            </a:r>
            <a:r>
              <a:rPr lang="ru-RU" sz="1600" b="1" dirty="0" smtClean="0"/>
              <a:t>Хрест</a:t>
            </a:r>
            <a:r>
              <a:rPr lang="ru-RU" sz="1600" b="1" dirty="0" smtClean="0"/>
              <a:t>, </a:t>
            </a:r>
            <a:r>
              <a:rPr lang="ru-RU" sz="1600" b="1" dirty="0" smtClean="0"/>
              <a:t>що</a:t>
            </a:r>
            <a:r>
              <a:rPr lang="ru-RU" sz="1600" b="1" dirty="0" smtClean="0"/>
              <a:t> </a:t>
            </a:r>
            <a:r>
              <a:rPr lang="ru-RU" sz="1600" b="1" dirty="0" smtClean="0"/>
              <a:t>обертається</a:t>
            </a:r>
            <a:r>
              <a:rPr lang="ru-RU" sz="1600" b="1" dirty="0" smtClean="0"/>
              <a:t>, - </a:t>
            </a:r>
            <a:r>
              <a:rPr lang="ru-RU" sz="1600" b="1" dirty="0" smtClean="0"/>
              <a:t>Сварга</a:t>
            </a:r>
            <a:r>
              <a:rPr lang="ru-RU" sz="1600" b="1" dirty="0" smtClean="0"/>
              <a:t>– </a:t>
            </a:r>
            <a:r>
              <a:rPr lang="ru-RU" sz="1600" b="1" dirty="0" smtClean="0"/>
              <a:t>символізує</a:t>
            </a:r>
            <a:r>
              <a:rPr lang="ru-RU" sz="1600" b="1" dirty="0" smtClean="0"/>
              <a:t> </a:t>
            </a:r>
            <a:r>
              <a:rPr lang="ru-RU" sz="1600" b="1" dirty="0" smtClean="0"/>
              <a:t>розвиток</a:t>
            </a:r>
            <a:r>
              <a:rPr lang="ru-RU" sz="1600" b="1" dirty="0" smtClean="0"/>
              <a:t> </a:t>
            </a:r>
            <a:r>
              <a:rPr lang="ru-RU" sz="1600" b="1" dirty="0" smtClean="0"/>
              <a:t>Всесвіту</a:t>
            </a:r>
            <a:r>
              <a:rPr lang="ru-RU" sz="1600" b="1" dirty="0" smtClean="0"/>
              <a:t>. При </a:t>
            </a:r>
            <a:r>
              <a:rPr lang="ru-RU" sz="1600" b="1" dirty="0" smtClean="0"/>
              <a:t>цьому</a:t>
            </a:r>
            <a:r>
              <a:rPr lang="ru-RU" sz="1600" b="1" dirty="0" smtClean="0"/>
              <a:t> </a:t>
            </a:r>
            <a:r>
              <a:rPr lang="ru-RU" sz="1600" b="1" dirty="0" smtClean="0"/>
              <a:t>обертання</a:t>
            </a:r>
            <a:r>
              <a:rPr lang="ru-RU" sz="1600" b="1" dirty="0" smtClean="0"/>
              <a:t> </a:t>
            </a:r>
            <a:r>
              <a:rPr lang="ru-RU" sz="1600" b="1" dirty="0" smtClean="0"/>
              <a:t>хреста</a:t>
            </a:r>
            <a:r>
              <a:rPr lang="ru-RU" sz="1600" b="1" dirty="0" smtClean="0"/>
              <a:t> за </a:t>
            </a:r>
            <a:r>
              <a:rPr lang="ru-RU" sz="1600" b="1" dirty="0" smtClean="0"/>
              <a:t>годинниковою</a:t>
            </a:r>
            <a:r>
              <a:rPr lang="ru-RU" sz="1600" b="1" dirty="0" smtClean="0"/>
              <a:t> </a:t>
            </a:r>
            <a:r>
              <a:rPr lang="ru-RU" sz="1600" b="1" dirty="0" smtClean="0"/>
              <a:t>стрілкою</a:t>
            </a:r>
            <a:r>
              <a:rPr lang="ru-RU" sz="1600" b="1" dirty="0" smtClean="0"/>
              <a:t> </a:t>
            </a:r>
            <a:r>
              <a:rPr lang="ru-RU" sz="1600" b="1" dirty="0" smtClean="0"/>
              <a:t>символізує</a:t>
            </a:r>
            <a:r>
              <a:rPr lang="ru-RU" sz="1600" b="1" dirty="0" smtClean="0"/>
              <a:t> </a:t>
            </a:r>
            <a:r>
              <a:rPr lang="ru-RU" sz="1600" b="1" dirty="0" smtClean="0"/>
              <a:t>рух</a:t>
            </a:r>
            <a:r>
              <a:rPr lang="ru-RU" sz="1600" b="1" dirty="0" smtClean="0"/>
              <a:t> </a:t>
            </a:r>
            <a:r>
              <a:rPr lang="ru-RU" sz="1600" b="1" dirty="0" smtClean="0"/>
              <a:t>вгору</a:t>
            </a:r>
            <a:r>
              <a:rPr lang="ru-RU" sz="1600" b="1" dirty="0" smtClean="0"/>
              <a:t>, </a:t>
            </a:r>
            <a:r>
              <a:rPr lang="ru-RU" sz="1600" b="1" dirty="0" smtClean="0"/>
              <a:t>сходження</a:t>
            </a:r>
            <a:r>
              <a:rPr lang="ru-RU" sz="1600" b="1" dirty="0" smtClean="0"/>
              <a:t> (</a:t>
            </a:r>
            <a:r>
              <a:rPr lang="ru-RU" sz="1600" b="1" dirty="0" smtClean="0"/>
              <a:t>наприклад</a:t>
            </a:r>
            <a:r>
              <a:rPr lang="ru-RU" sz="1600" b="1" dirty="0" smtClean="0"/>
              <a:t>, </a:t>
            </a:r>
            <a:r>
              <a:rPr lang="ru-RU" sz="1600" b="1" dirty="0" smtClean="0"/>
              <a:t>схід</a:t>
            </a:r>
            <a:r>
              <a:rPr lang="ru-RU" sz="1600" b="1" dirty="0" smtClean="0"/>
              <a:t> </a:t>
            </a:r>
            <a:r>
              <a:rPr lang="ru-RU" sz="1600" b="1" dirty="0" smtClean="0"/>
              <a:t>Сонця</a:t>
            </a:r>
            <a:r>
              <a:rPr lang="ru-RU" sz="1600" b="1" dirty="0" smtClean="0"/>
              <a:t>), </a:t>
            </a:r>
            <a:r>
              <a:rPr lang="ru-RU" sz="1600" b="1" dirty="0" smtClean="0"/>
              <a:t>рух</a:t>
            </a:r>
            <a:r>
              <a:rPr lang="ru-RU" sz="1600" b="1" dirty="0" smtClean="0"/>
              <a:t> від </a:t>
            </a:r>
            <a:r>
              <a:rPr lang="ru-RU" sz="1600" b="1" dirty="0" smtClean="0"/>
              <a:t>матеріального</a:t>
            </a:r>
            <a:r>
              <a:rPr lang="ru-RU" sz="1600" b="1" dirty="0" smtClean="0"/>
              <a:t> до духовного – </a:t>
            </a:r>
            <a:r>
              <a:rPr lang="ru-RU" sz="1600" b="1" dirty="0" smtClean="0"/>
              <a:t>еволюцію</a:t>
            </a:r>
            <a:r>
              <a:rPr lang="ru-RU" sz="1600" b="1" dirty="0" smtClean="0"/>
              <a:t>, а </a:t>
            </a:r>
            <a:r>
              <a:rPr lang="ru-RU" sz="1600" b="1" dirty="0" smtClean="0"/>
              <a:t>обертання</a:t>
            </a:r>
            <a:r>
              <a:rPr lang="ru-RU" sz="1600" b="1" dirty="0" smtClean="0"/>
              <a:t> </a:t>
            </a:r>
            <a:r>
              <a:rPr lang="ru-RU" sz="1600" b="1" dirty="0" smtClean="0"/>
              <a:t>проти</a:t>
            </a:r>
            <a:r>
              <a:rPr lang="ru-RU" sz="1600" b="1" dirty="0" smtClean="0"/>
              <a:t> </a:t>
            </a:r>
            <a:r>
              <a:rPr lang="ru-RU" sz="1600" b="1" dirty="0" smtClean="0"/>
              <a:t>годинникової</a:t>
            </a:r>
            <a:r>
              <a:rPr lang="ru-RU" sz="1600" b="1" dirty="0" smtClean="0"/>
              <a:t> </a:t>
            </a:r>
            <a:r>
              <a:rPr lang="ru-RU" sz="1600" b="1" dirty="0" smtClean="0"/>
              <a:t>стрілки</a:t>
            </a:r>
            <a:r>
              <a:rPr lang="ru-RU" sz="1600" b="1" dirty="0" smtClean="0"/>
              <a:t> – </a:t>
            </a:r>
            <a:r>
              <a:rPr lang="ru-RU" sz="1600" b="1" dirty="0" smtClean="0"/>
              <a:t>рух</a:t>
            </a:r>
            <a:r>
              <a:rPr lang="ru-RU" sz="1600" b="1" dirty="0" smtClean="0"/>
              <a:t> </a:t>
            </a:r>
            <a:r>
              <a:rPr lang="ru-RU" sz="1600" b="1" dirty="0" smtClean="0"/>
              <a:t>униз</a:t>
            </a:r>
            <a:r>
              <a:rPr lang="ru-RU" sz="1600" b="1" dirty="0" smtClean="0"/>
              <a:t>, </a:t>
            </a:r>
            <a:r>
              <a:rPr lang="ru-RU" sz="1600" b="1" dirty="0" smtClean="0"/>
              <a:t>західю</a:t>
            </a:r>
            <a:r>
              <a:rPr lang="ru-RU" sz="1600" b="1" dirty="0" smtClean="0"/>
              <a:t>.</a:t>
            </a:r>
            <a:endParaRPr lang="en-US" sz="1600" b="1" dirty="0"/>
          </a:p>
        </p:txBody>
      </p:sp>
      <p:pic>
        <p:nvPicPr>
          <p:cNvPr id="4" name="Рисунок 3" descr="image001VV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995130"/>
            <a:ext cx="2426115" cy="31539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289</TotalTime>
  <Words>3324</Words>
  <Application>Microsoft Office PowerPoint</Application>
  <PresentationFormat>Экран (4:3)</PresentationFormat>
  <Paragraphs>96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Изящная</vt:lpstr>
      <vt:lpstr>Слайд 1</vt:lpstr>
      <vt:lpstr>З історії питання</vt:lpstr>
      <vt:lpstr>З історії питання</vt:lpstr>
      <vt:lpstr>КОСМОГОНІЧНІ МОДЕЛІ ТРИПІЛЬСЬКОЇ КУЛЬТУРИ</vt:lpstr>
      <vt:lpstr>Об’ємно-монументальний хрест, знайдений у Подніпров’ї внаслідок археологічних розкопок під керівництвом  В. Хвойки</vt:lpstr>
      <vt:lpstr>Статуетка з врізним орнаментом. Глина, ангоб. пос. Березівка Кіровоградщина. IV тис. до н.е. </vt:lpstr>
      <vt:lpstr>Жіноча статуетка "Оранта". Трипільська культура (кін. IV тис. до н.е.)</vt:lpstr>
      <vt:lpstr>Зображення тризуба на брилах прадавнього святилища Кам`яна могила   </vt:lpstr>
      <vt:lpstr>трипільська миска з оберітаючою (проти годинникової стрілки) сваргою  6700 років. </vt:lpstr>
      <vt:lpstr>Писанка.  Поділля, кінець XіХст.   </vt:lpstr>
      <vt:lpstr>Трипільський зерновик</vt:lpstr>
      <vt:lpstr>Брязкальце з житла  поселення Кліщів на Вінниччині. </vt:lpstr>
      <vt:lpstr>Дитячі іграшки з поселення Кліщів на Вінниччині.</vt:lpstr>
      <vt:lpstr>Лялька-мотанка як лялька, оберіг, подарунок</vt:lpstr>
      <vt:lpstr>Лялька-мотанка як лялька, оберіг, подарунок</vt:lpstr>
      <vt:lpstr>Лялька-мотанка як лялька, оберіг, подарунок</vt:lpstr>
      <vt:lpstr>Лялька-мотанка як лялька, оберіг, подарунок</vt:lpstr>
      <vt:lpstr>Лялька-мотанка як лялька, оберіг, подарунок</vt:lpstr>
      <vt:lpstr>Лялька-мотанка як лялька, оберіг, подарунок</vt:lpstr>
      <vt:lpstr>Російська традиційна зольна або клаптева лялька</vt:lpstr>
      <vt:lpstr>Російська традиційна зольна або клаптева лялька</vt:lpstr>
      <vt:lpstr>Середземноморські старовинні ляльки</vt:lpstr>
      <vt:lpstr>Африканські традиційні ляльки</vt:lpstr>
      <vt:lpstr>Африканські традиційні ляльки</vt:lpstr>
      <vt:lpstr>Грузинська залізна лялька </vt:lpstr>
      <vt:lpstr>Північна лялька народів ханта, угрів та ненців</vt:lpstr>
      <vt:lpstr>Японські традиційні ляльки 人形</vt:lpstr>
      <vt:lpstr>У Львові почався фестиваль етно-ляльки 20 квітня 2011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rocky</dc:creator>
  <cp:lastModifiedBy>rocky</cp:lastModifiedBy>
  <cp:revision>32</cp:revision>
  <dcterms:created xsi:type="dcterms:W3CDTF">2011-05-18T17:18:15Z</dcterms:created>
  <dcterms:modified xsi:type="dcterms:W3CDTF">2011-05-19T23:13:10Z</dcterms:modified>
</cp:coreProperties>
</file>