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304" autoAdjust="0"/>
    <p:restoredTop sz="99285" autoAdjust="0"/>
  </p:normalViewPr>
  <p:slideViewPr>
    <p:cSldViewPr>
      <p:cViewPr varScale="1">
        <p:scale>
          <a:sx n="92" d="100"/>
          <a:sy n="92"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C6F20D18-B6A6-4640-9C72-0DD50A36E058}" type="datetimeFigureOut">
              <a:rPr lang="ru-RU" smtClean="0"/>
              <a:pPr/>
              <a:t>14.05.2014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071CFC66-E9D0-40FC-8E48-8C586F522294}"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6F20D18-B6A6-4640-9C72-0DD50A36E058}"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1CFC66-E9D0-40FC-8E48-8C586F52229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6F20D18-B6A6-4640-9C72-0DD50A36E058}"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1CFC66-E9D0-40FC-8E48-8C586F52229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6F20D18-B6A6-4640-9C72-0DD50A36E058}"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1CFC66-E9D0-40FC-8E48-8C586F52229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6F20D18-B6A6-4640-9C72-0DD50A36E058}"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071CFC66-E9D0-40FC-8E48-8C586F52229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6F20D18-B6A6-4640-9C72-0DD50A36E058}" type="datetimeFigureOut">
              <a:rPr lang="ru-RU" smtClean="0"/>
              <a:pPr/>
              <a:t>14.05.2014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1CFC66-E9D0-40FC-8E48-8C586F52229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6F20D18-B6A6-4640-9C72-0DD50A36E058}" type="datetimeFigureOut">
              <a:rPr lang="ru-RU" smtClean="0"/>
              <a:pPr/>
              <a:t>14.05.2014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71CFC66-E9D0-40FC-8E48-8C586F52229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6F20D18-B6A6-4640-9C72-0DD50A36E058}" type="datetimeFigureOut">
              <a:rPr lang="ru-RU" smtClean="0"/>
              <a:pPr/>
              <a:t>14.05.2014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71CFC66-E9D0-40FC-8E48-8C586F52229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F20D18-B6A6-4640-9C72-0DD50A36E058}" type="datetimeFigureOut">
              <a:rPr lang="ru-RU" smtClean="0"/>
              <a:pPr/>
              <a:t>14.05.2014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71CFC66-E9D0-40FC-8E48-8C586F52229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6F20D18-B6A6-4640-9C72-0DD50A36E058}" type="datetimeFigureOut">
              <a:rPr lang="ru-RU" smtClean="0"/>
              <a:pPr/>
              <a:t>14.05.2014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1CFC66-E9D0-40FC-8E48-8C586F52229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6F20D18-B6A6-4640-9C72-0DD50A36E058}" type="datetimeFigureOut">
              <a:rPr lang="ru-RU" smtClean="0"/>
              <a:pPr/>
              <a:t>14.05.2014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1CFC66-E9D0-40FC-8E48-8C586F52229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6F20D18-B6A6-4640-9C72-0DD50A36E058}" type="datetimeFigureOut">
              <a:rPr lang="ru-RU" smtClean="0"/>
              <a:pPr/>
              <a:t>14.05.2014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71CFC66-E9D0-40FC-8E48-8C586F522294}"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a/url?sa=t&amp;rct=j&amp;q=westminster%20abbey&amp;source=web&amp;cd=1&amp;cad=rja&amp;sqi=2&amp;ved=0CC4QFjAA&amp;url=http://en.wikipedia.org/wiki/Westminster_Abbey&amp;ei=eNNzUZGIGsfkswaykIHoBg&amp;usg=AFQjCNGaHE_Avu-Q318pf3J7DNCNH3QTe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1142984"/>
            <a:ext cx="8229600" cy="2828932"/>
          </a:xfrm>
        </p:spPr>
        <p:txBody>
          <a:bodyPr>
            <a:normAutofit/>
          </a:bodyPr>
          <a:lstStyle/>
          <a:p>
            <a:r>
              <a:rPr lang="en-US" dirty="0"/>
              <a:t>Largest cities of the United Kingdom</a:t>
            </a:r>
            <a:br>
              <a:rPr lang="en-US" dirty="0"/>
            </a:b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3554" name="Picture 2" descr="http://www.rainmiles.com/blog-content/uploads/2009/10/donegall-place-belfast.jpg"/>
          <p:cNvPicPr>
            <a:picLocks noGrp="1" noChangeAspect="1" noChangeArrowheads="1"/>
          </p:cNvPicPr>
          <p:nvPr>
            <p:ph idx="1"/>
          </p:nvPr>
        </p:nvPicPr>
        <p:blipFill>
          <a:blip r:embed="rId2"/>
          <a:srcRect/>
          <a:stretch>
            <a:fillRect/>
          </a:stretch>
        </p:blipFill>
        <p:spPr bwMode="auto">
          <a:xfrm>
            <a:off x="571472" y="428604"/>
            <a:ext cx="8572527" cy="62151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800" decel="100000"/>
                                        <p:tgtEl>
                                          <p:spTgt spid="23554"/>
                                        </p:tgtEl>
                                      </p:cBhvr>
                                    </p:animEffect>
                                    <p:anim calcmode="lin" valueType="num">
                                      <p:cBhvr>
                                        <p:cTn id="8" dur="800" decel="100000" fill="hold"/>
                                        <p:tgtEl>
                                          <p:spTgt spid="23554"/>
                                        </p:tgtEl>
                                        <p:attrNameLst>
                                          <p:attrName>style.rotation</p:attrName>
                                        </p:attrNameLst>
                                      </p:cBhvr>
                                      <p:tavLst>
                                        <p:tav tm="0">
                                          <p:val>
                                            <p:fltVal val="-90"/>
                                          </p:val>
                                        </p:tav>
                                        <p:tav tm="100000">
                                          <p:val>
                                            <p:fltVal val="0"/>
                                          </p:val>
                                        </p:tav>
                                      </p:tavLst>
                                    </p:anim>
                                    <p:anim calcmode="lin" valueType="num">
                                      <p:cBhvr>
                                        <p:cTn id="9" dur="800" decel="100000" fill="hold"/>
                                        <p:tgtEl>
                                          <p:spTgt spid="23554"/>
                                        </p:tgtEl>
                                        <p:attrNameLst>
                                          <p:attrName>ppt_x</p:attrName>
                                        </p:attrNameLst>
                                      </p:cBhvr>
                                      <p:tavLst>
                                        <p:tav tm="0">
                                          <p:val>
                                            <p:strVal val="#ppt_x+0.4"/>
                                          </p:val>
                                        </p:tav>
                                        <p:tav tm="100000">
                                          <p:val>
                                            <p:strVal val="#ppt_x-0.05"/>
                                          </p:val>
                                        </p:tav>
                                      </p:tavLst>
                                    </p:anim>
                                    <p:anim calcmode="lin" valueType="num">
                                      <p:cBhvr>
                                        <p:cTn id="10" dur="800" decel="100000" fill="hold"/>
                                        <p:tgtEl>
                                          <p:spTgt spid="235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5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Belfast</a:t>
            </a:r>
            <a:r>
              <a:rPr lang="en-US" b="0" dirty="0" smtClean="0"/>
              <a:t>  of is the capital of, and largest city in, Northern Ireland. Most of Belfast is in County Antrim, but parts of East and South Belfast are in County Down.</a:t>
            </a:r>
            <a:endParaRPr lang="ru-RU" dirty="0"/>
          </a:p>
        </p:txBody>
      </p:sp>
      <p:pic>
        <p:nvPicPr>
          <p:cNvPr id="25602" name="Picture 2" descr="http://mypni.society.qub.ac.uk/umies/belfast-wheel2.jpg"/>
          <p:cNvPicPr>
            <a:picLocks noGrp="1" noChangeAspect="1" noChangeArrowheads="1"/>
          </p:cNvPicPr>
          <p:nvPr>
            <p:ph idx="1"/>
          </p:nvPr>
        </p:nvPicPr>
        <p:blipFill>
          <a:blip r:embed="rId2"/>
          <a:srcRect/>
          <a:stretch>
            <a:fillRect/>
          </a:stretch>
        </p:blipFill>
        <p:spPr bwMode="auto">
          <a:xfrm>
            <a:off x="1571604" y="3071810"/>
            <a:ext cx="5715040" cy="36179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anim calcmode="lin" valueType="num">
                                      <p:cBhvr>
                                        <p:cTn id="8" dur="1000" fill="hold"/>
                                        <p:tgtEl>
                                          <p:spTgt spid="25602"/>
                                        </p:tgtEl>
                                        <p:attrNameLst>
                                          <p:attrName>ppt_x</p:attrName>
                                        </p:attrNameLst>
                                      </p:cBhvr>
                                      <p:tavLst>
                                        <p:tav tm="0">
                                          <p:val>
                                            <p:strVal val="#ppt_x-.1"/>
                                          </p:val>
                                        </p:tav>
                                        <p:tav tm="100000">
                                          <p:val>
                                            <p:strVal val="#ppt_x"/>
                                          </p:val>
                                        </p:tav>
                                      </p:tavLst>
                                    </p:anim>
                                    <p:anim calcmode="lin" valueType="num">
                                      <p:cBhvr>
                                        <p:cTn id="9" dur="1000" fill="hold"/>
                                        <p:tgtEl>
                                          <p:spTgt spid="256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descr="http://www.destination360.com/europe/uk/images/s/belfast.jpg"/>
          <p:cNvPicPr>
            <a:picLocks noChangeAspect="1" noChangeArrowheads="1"/>
          </p:cNvPicPr>
          <p:nvPr/>
        </p:nvPicPr>
        <p:blipFill>
          <a:blip r:embed="rId2"/>
          <a:srcRect/>
          <a:stretch>
            <a:fillRect/>
          </a:stretch>
        </p:blipFill>
        <p:spPr bwMode="auto">
          <a:xfrm>
            <a:off x="642910" y="500042"/>
            <a:ext cx="7786742" cy="6143668"/>
          </a:xfrm>
          <a:prstGeom prst="rect">
            <a:avLst/>
          </a:prstGeom>
          <a:noFill/>
        </p:spPr>
      </p:pic>
      <p:sp>
        <p:nvSpPr>
          <p:cNvPr id="9" name="Содержимое 8"/>
          <p:cNvSpPr>
            <a:spLocks noGrp="1"/>
          </p:cNvSpPr>
          <p:nvPr>
            <p:ph idx="1"/>
          </p:nvPr>
        </p:nvSpPr>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0" dirty="0" smtClean="0"/>
              <a:t>Edinburgh</a:t>
            </a:r>
            <a:br>
              <a:rPr lang="en-US" b="0" dirty="0" smtClean="0"/>
            </a:br>
            <a:endParaRPr lang="ru-RU" dirty="0"/>
          </a:p>
        </p:txBody>
      </p:sp>
      <p:pic>
        <p:nvPicPr>
          <p:cNvPr id="27650" name="Picture 2" descr="http://www.visitscotland.com/cms-images/5x3-large/regions/edinburgh/the-royal-mile"/>
          <p:cNvPicPr>
            <a:picLocks noGrp="1" noChangeAspect="1" noChangeArrowheads="1"/>
          </p:cNvPicPr>
          <p:nvPr>
            <p:ph idx="1"/>
          </p:nvPr>
        </p:nvPicPr>
        <p:blipFill>
          <a:blip r:embed="rId2"/>
          <a:srcRect/>
          <a:stretch>
            <a:fillRect/>
          </a:stretch>
        </p:blipFill>
        <p:spPr bwMode="auto">
          <a:xfrm>
            <a:off x="642910" y="1142984"/>
            <a:ext cx="7358114" cy="55007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1"/>
                                          </p:val>
                                        </p:tav>
                                        <p:tav tm="100000">
                                          <p:val>
                                            <p:strVal val="#ppt_x"/>
                                          </p:val>
                                        </p:tav>
                                      </p:tavLst>
                                    </p:anim>
                                    <p:anim calcmode="lin" valueType="num">
                                      <p:cBhvr>
                                        <p:cTn id="9" dur="1000" fill="hold"/>
                                        <p:tgtEl>
                                          <p:spTgt spid="276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8674" name="Picture 2" descr="http://www.experienceenglish.com/sites/default/files/styles/218x144/public/schools/edinburgh_-_calton_hill_nov_12_0.jpg?itok=AgDYah-4"/>
          <p:cNvPicPr>
            <a:picLocks noGrp="1" noChangeAspect="1" noChangeArrowheads="1"/>
          </p:cNvPicPr>
          <p:nvPr>
            <p:ph idx="1"/>
          </p:nvPr>
        </p:nvPicPr>
        <p:blipFill>
          <a:blip r:embed="rId2"/>
          <a:srcRect/>
          <a:stretch>
            <a:fillRect/>
          </a:stretch>
        </p:blipFill>
        <p:spPr bwMode="auto">
          <a:xfrm>
            <a:off x="0" y="428604"/>
            <a:ext cx="9144000" cy="59293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80">
                                          <p:stCondLst>
                                            <p:cond delay="0"/>
                                          </p:stCondLst>
                                        </p:cTn>
                                        <p:tgtEl>
                                          <p:spTgt spid="28674"/>
                                        </p:tgtEl>
                                      </p:cBhvr>
                                    </p:animEffect>
                                    <p:anim calcmode="lin" valueType="num">
                                      <p:cBhvr>
                                        <p:cTn id="8" dur="1822" tmFilter="0,0; 0.14,0.36; 0.43,0.73; 0.71,0.91; 1.0,1.0">
                                          <p:stCondLst>
                                            <p:cond delay="0"/>
                                          </p:stCondLst>
                                        </p:cTn>
                                        <p:tgtEl>
                                          <p:spTgt spid="286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6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6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6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674"/>
                                        </p:tgtEl>
                                        <p:attrNameLst>
                                          <p:attrName>ppt_y</p:attrName>
                                        </p:attrNameLst>
                                      </p:cBhvr>
                                      <p:tavLst>
                                        <p:tav tm="0" fmla="#ppt_y-sin(pi*$)/81">
                                          <p:val>
                                            <p:fltVal val="0"/>
                                          </p:val>
                                        </p:tav>
                                        <p:tav tm="100000">
                                          <p:val>
                                            <p:fltVal val="1"/>
                                          </p:val>
                                        </p:tav>
                                      </p:tavLst>
                                    </p:anim>
                                    <p:animScale>
                                      <p:cBhvr>
                                        <p:cTn id="13" dur="26">
                                          <p:stCondLst>
                                            <p:cond delay="650"/>
                                          </p:stCondLst>
                                        </p:cTn>
                                        <p:tgtEl>
                                          <p:spTgt spid="28674"/>
                                        </p:tgtEl>
                                      </p:cBhvr>
                                      <p:to x="100000" y="60000"/>
                                    </p:animScale>
                                    <p:animScale>
                                      <p:cBhvr>
                                        <p:cTn id="14" dur="166" decel="50000">
                                          <p:stCondLst>
                                            <p:cond delay="676"/>
                                          </p:stCondLst>
                                        </p:cTn>
                                        <p:tgtEl>
                                          <p:spTgt spid="28674"/>
                                        </p:tgtEl>
                                      </p:cBhvr>
                                      <p:to x="100000" y="100000"/>
                                    </p:animScale>
                                    <p:animScale>
                                      <p:cBhvr>
                                        <p:cTn id="15" dur="26">
                                          <p:stCondLst>
                                            <p:cond delay="1312"/>
                                          </p:stCondLst>
                                        </p:cTn>
                                        <p:tgtEl>
                                          <p:spTgt spid="28674"/>
                                        </p:tgtEl>
                                      </p:cBhvr>
                                      <p:to x="100000" y="80000"/>
                                    </p:animScale>
                                    <p:animScale>
                                      <p:cBhvr>
                                        <p:cTn id="16" dur="166" decel="50000">
                                          <p:stCondLst>
                                            <p:cond delay="1338"/>
                                          </p:stCondLst>
                                        </p:cTn>
                                        <p:tgtEl>
                                          <p:spTgt spid="28674"/>
                                        </p:tgtEl>
                                      </p:cBhvr>
                                      <p:to x="100000" y="100000"/>
                                    </p:animScale>
                                    <p:animScale>
                                      <p:cBhvr>
                                        <p:cTn id="17" dur="26">
                                          <p:stCondLst>
                                            <p:cond delay="1642"/>
                                          </p:stCondLst>
                                        </p:cTn>
                                        <p:tgtEl>
                                          <p:spTgt spid="28674"/>
                                        </p:tgtEl>
                                      </p:cBhvr>
                                      <p:to x="100000" y="90000"/>
                                    </p:animScale>
                                    <p:animScale>
                                      <p:cBhvr>
                                        <p:cTn id="18" dur="166" decel="50000">
                                          <p:stCondLst>
                                            <p:cond delay="1668"/>
                                          </p:stCondLst>
                                        </p:cTn>
                                        <p:tgtEl>
                                          <p:spTgt spid="28674"/>
                                        </p:tgtEl>
                                      </p:cBhvr>
                                      <p:to x="100000" y="100000"/>
                                    </p:animScale>
                                    <p:animScale>
                                      <p:cBhvr>
                                        <p:cTn id="19" dur="26">
                                          <p:stCondLst>
                                            <p:cond delay="1808"/>
                                          </p:stCondLst>
                                        </p:cTn>
                                        <p:tgtEl>
                                          <p:spTgt spid="28674"/>
                                        </p:tgtEl>
                                      </p:cBhvr>
                                      <p:to x="100000" y="95000"/>
                                    </p:animScale>
                                    <p:animScale>
                                      <p:cBhvr>
                                        <p:cTn id="20" dur="166" decel="50000">
                                          <p:stCondLst>
                                            <p:cond delay="1834"/>
                                          </p:stCondLst>
                                        </p:cTn>
                                        <p:tgtEl>
                                          <p:spTgt spid="286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9698" name="Picture 2" descr="http://1.bp.blogspot.com/-E0toZNTU-4Q/UG5UaUX9EZI/AAAAAAAACvQ/dnN3I_iHei8/s1600/Edinburgh.jpg"/>
          <p:cNvPicPr>
            <a:picLocks noGrp="1" noChangeAspect="1" noChangeArrowheads="1"/>
          </p:cNvPicPr>
          <p:nvPr>
            <p:ph idx="1"/>
          </p:nvPr>
        </p:nvPicPr>
        <p:blipFill>
          <a:blip r:embed="rId2"/>
          <a:srcRect/>
          <a:stretch>
            <a:fillRect/>
          </a:stretch>
        </p:blipFill>
        <p:spPr bwMode="auto">
          <a:xfrm>
            <a:off x="2357422" y="142852"/>
            <a:ext cx="4572032" cy="6072230"/>
          </a:xfrm>
          <a:prstGeom prst="rect">
            <a:avLst/>
          </a:prstGeom>
          <a:noFill/>
        </p:spPr>
      </p:pic>
      <p:sp>
        <p:nvSpPr>
          <p:cNvPr id="4" name="Прямоугольник 3"/>
          <p:cNvSpPr/>
          <p:nvPr/>
        </p:nvSpPr>
        <p:spPr>
          <a:xfrm>
            <a:off x="571472" y="6198990"/>
            <a:ext cx="7429552" cy="584775"/>
          </a:xfrm>
          <a:prstGeom prst="rect">
            <a:avLst/>
          </a:prstGeom>
        </p:spPr>
        <p:txBody>
          <a:bodyPr wrap="square">
            <a:spAutoFit/>
          </a:bodyPr>
          <a:lstStyle/>
          <a:p>
            <a:r>
              <a:rPr lang="ru-RU" sz="3200" u="sng" dirty="0" smtClean="0"/>
              <a:t>                      </a:t>
            </a:r>
            <a:r>
              <a:rPr lang="en-US" sz="3200" u="sng" dirty="0" smtClean="0"/>
              <a:t>Edinburgh Castle</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from="(-#ppt_w/2)" to="(#ppt_x)" calcmode="lin" valueType="num">
                                      <p:cBhvr>
                                        <p:cTn id="7" dur="600" fill="hold">
                                          <p:stCondLst>
                                            <p:cond delay="0"/>
                                          </p:stCondLst>
                                        </p:cTn>
                                        <p:tgtEl>
                                          <p:spTgt spid="29698"/>
                                        </p:tgtEl>
                                        <p:attrNameLst>
                                          <p:attrName>ppt_x</p:attrName>
                                        </p:attrNameLst>
                                      </p:cBhvr>
                                    </p:anim>
                                    <p:anim from="0" to="-1.0" calcmode="lin" valueType="num">
                                      <p:cBhvr>
                                        <p:cTn id="8" dur="200" decel="50000" autoRev="1" fill="hold">
                                          <p:stCondLst>
                                            <p:cond delay="600"/>
                                          </p:stCondLst>
                                        </p:cTn>
                                        <p:tgtEl>
                                          <p:spTgt spid="29698"/>
                                        </p:tgtEl>
                                        <p:attrNameLst>
                                          <p:attrName>xshear</p:attrName>
                                        </p:attrNameLst>
                                      </p:cBhvr>
                                    </p:anim>
                                    <p:animScale>
                                      <p:cBhvr>
                                        <p:cTn id="9" dur="200" decel="100000" autoRev="1" fill="hold">
                                          <p:stCondLst>
                                            <p:cond delay="600"/>
                                          </p:stCondLst>
                                        </p:cTn>
                                        <p:tgtEl>
                                          <p:spTgt spid="29698"/>
                                        </p:tgtEl>
                                      </p:cBhvr>
                                      <p:from x="100000" y="100000"/>
                                      <p:to x="80000" y="100000"/>
                                    </p:animScale>
                                    <p:anim by="(#ppt_h/3+#ppt_w*0.1)" calcmode="lin" valueType="num">
                                      <p:cBhvr additive="sum">
                                        <p:cTn id="10" dur="200" decel="100000" autoRev="1" fill="hold">
                                          <p:stCondLst>
                                            <p:cond delay="600"/>
                                          </p:stCondLst>
                                        </p:cTn>
                                        <p:tgtEl>
                                          <p:spTgt spid="2969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Edinburgh</a:t>
            </a:r>
            <a:r>
              <a:rPr lang="en-US" b="0" dirty="0" smtClean="0"/>
              <a:t>  is the capital of Scotland and the second largest city in the country. Located in the south-east of Scotland, Edinburgh lies on the east coast of the Central Belt, along the Firth of Forth, near the North Sea.</a:t>
            </a:r>
            <a:endParaRPr lang="ru-RU" dirty="0"/>
          </a:p>
        </p:txBody>
      </p:sp>
      <p:sp>
        <p:nvSpPr>
          <p:cNvPr id="3" name="Содержимое 2"/>
          <p:cNvSpPr>
            <a:spLocks noGrp="1"/>
          </p:cNvSpPr>
          <p:nvPr>
            <p:ph idx="1"/>
          </p:nvPr>
        </p:nvSpPr>
        <p:spPr>
          <a:xfrm>
            <a:off x="457200" y="142852"/>
            <a:ext cx="8229600" cy="2500330"/>
          </a:xfrm>
        </p:spPr>
        <p:txBody>
          <a:bodyPr/>
          <a:lstStyle/>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22" name="Picture 2" descr="http://www.butlerswithbums.co.uk/wp-content/uploads/2012/11/edinburgh-tattoo.jpg"/>
          <p:cNvPicPr>
            <a:picLocks noGrp="1" noChangeAspect="1" noChangeArrowheads="1"/>
          </p:cNvPicPr>
          <p:nvPr>
            <p:ph idx="1"/>
          </p:nvPr>
        </p:nvPicPr>
        <p:blipFill>
          <a:blip r:embed="rId2"/>
          <a:srcRect/>
          <a:stretch>
            <a:fillRect/>
          </a:stretch>
        </p:blipFill>
        <p:spPr bwMode="auto">
          <a:xfrm>
            <a:off x="857224" y="214290"/>
            <a:ext cx="7643866" cy="63579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anim calcmode="lin" valueType="num">
                                      <p:cBhvr>
                                        <p:cTn id="8" dur="1000" fill="hold"/>
                                        <p:tgtEl>
                                          <p:spTgt spid="30722"/>
                                        </p:tgtEl>
                                        <p:attrNameLst>
                                          <p:attrName>ppt_x</p:attrName>
                                        </p:attrNameLst>
                                      </p:cBhvr>
                                      <p:tavLst>
                                        <p:tav tm="0">
                                          <p:val>
                                            <p:strVal val="#ppt_x"/>
                                          </p:val>
                                        </p:tav>
                                        <p:tav tm="100000">
                                          <p:val>
                                            <p:strVal val="#ppt_x"/>
                                          </p:val>
                                        </p:tav>
                                      </p:tavLst>
                                    </p:anim>
                                    <p:anim calcmode="lin" valueType="num">
                                      <p:cBhvr>
                                        <p:cTn id="9" dur="1000" fill="hold"/>
                                        <p:tgtEl>
                                          <p:spTgt spid="307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0" dirty="0" smtClean="0"/>
              <a:t>Liverpool</a:t>
            </a:r>
            <a:br>
              <a:rPr lang="en-US" b="0" dirty="0" smtClean="0"/>
            </a:br>
            <a:endParaRPr lang="ru-RU" dirty="0"/>
          </a:p>
        </p:txBody>
      </p:sp>
      <p:pic>
        <p:nvPicPr>
          <p:cNvPr id="32770" name="Picture 2" descr="http://blog.otel.com/wp-content/uploads/2010/08/Liverpool_city_centre_skyline.jpg"/>
          <p:cNvPicPr>
            <a:picLocks noGrp="1" noChangeAspect="1" noChangeArrowheads="1"/>
          </p:cNvPicPr>
          <p:nvPr>
            <p:ph idx="1"/>
          </p:nvPr>
        </p:nvPicPr>
        <p:blipFill>
          <a:blip r:embed="rId2"/>
          <a:srcRect/>
          <a:stretch>
            <a:fillRect/>
          </a:stretch>
        </p:blipFill>
        <p:spPr bwMode="auto">
          <a:xfrm>
            <a:off x="642910" y="1000108"/>
            <a:ext cx="7858180" cy="57150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800" decel="100000"/>
                                        <p:tgtEl>
                                          <p:spTgt spid="32770"/>
                                        </p:tgtEl>
                                      </p:cBhvr>
                                    </p:animEffect>
                                    <p:anim calcmode="lin" valueType="num">
                                      <p:cBhvr>
                                        <p:cTn id="8" dur="800" decel="100000" fill="hold"/>
                                        <p:tgtEl>
                                          <p:spTgt spid="32770"/>
                                        </p:tgtEl>
                                        <p:attrNameLst>
                                          <p:attrName>style.rotation</p:attrName>
                                        </p:attrNameLst>
                                      </p:cBhvr>
                                      <p:tavLst>
                                        <p:tav tm="0">
                                          <p:val>
                                            <p:fltVal val="-90"/>
                                          </p:val>
                                        </p:tav>
                                        <p:tav tm="100000">
                                          <p:val>
                                            <p:fltVal val="0"/>
                                          </p:val>
                                        </p:tav>
                                      </p:tavLst>
                                    </p:anim>
                                    <p:anim calcmode="lin" valueType="num">
                                      <p:cBhvr>
                                        <p:cTn id="9" dur="800" decel="100000" fill="hold"/>
                                        <p:tgtEl>
                                          <p:spTgt spid="32770"/>
                                        </p:tgtEl>
                                        <p:attrNameLst>
                                          <p:attrName>ppt_x</p:attrName>
                                        </p:attrNameLst>
                                      </p:cBhvr>
                                      <p:tavLst>
                                        <p:tav tm="0">
                                          <p:val>
                                            <p:strVal val="#ppt_x+0.4"/>
                                          </p:val>
                                        </p:tav>
                                        <p:tav tm="100000">
                                          <p:val>
                                            <p:strVal val="#ppt_x-0.05"/>
                                          </p:val>
                                        </p:tav>
                                      </p:tavLst>
                                    </p:anim>
                                    <p:anim calcmode="lin" valueType="num">
                                      <p:cBhvr>
                                        <p:cTn id="10" dur="800" decel="100000" fill="hold"/>
                                        <p:tgtEl>
                                          <p:spTgt spid="3277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277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277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3794" name="Picture 2" descr="http://upload.wikimedia.org/wikipedia/commons/8/8a/Liverpool_city_centre.jpg"/>
          <p:cNvPicPr>
            <a:picLocks noGrp="1" noChangeAspect="1" noChangeArrowheads="1"/>
          </p:cNvPicPr>
          <p:nvPr>
            <p:ph idx="1"/>
          </p:nvPr>
        </p:nvPicPr>
        <p:blipFill>
          <a:blip r:embed="rId2"/>
          <a:srcRect/>
          <a:stretch>
            <a:fillRect/>
          </a:stretch>
        </p:blipFill>
        <p:spPr bwMode="auto">
          <a:xfrm>
            <a:off x="500034" y="214290"/>
            <a:ext cx="7929617" cy="63579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ppt_w</p:attrName>
                                        </p:attrNameLst>
                                      </p:cBhvr>
                                      <p:tavLst>
                                        <p:tav tm="0">
                                          <p:val>
                                            <p:fltVal val="0"/>
                                          </p:val>
                                        </p:tav>
                                        <p:tav tm="100000">
                                          <p:val>
                                            <p:strVal val="#ppt_w"/>
                                          </p:val>
                                        </p:tav>
                                      </p:tavLst>
                                    </p:anim>
                                    <p:anim calcmode="lin" valueType="num">
                                      <p:cBhvr>
                                        <p:cTn id="8" dur="1000" fill="hold"/>
                                        <p:tgtEl>
                                          <p:spTgt spid="33794"/>
                                        </p:tgtEl>
                                        <p:attrNameLst>
                                          <p:attrName>ppt_h</p:attrName>
                                        </p:attrNameLst>
                                      </p:cBhvr>
                                      <p:tavLst>
                                        <p:tav tm="0">
                                          <p:val>
                                            <p:fltVal val="0"/>
                                          </p:val>
                                        </p:tav>
                                        <p:tav tm="100000">
                                          <p:val>
                                            <p:strVal val="#ppt_h"/>
                                          </p:val>
                                        </p:tav>
                                      </p:tavLst>
                                    </p:anim>
                                    <p:anim calcmode="lin" valueType="num">
                                      <p:cBhvr>
                                        <p:cTn id="9" dur="1000" fill="hold"/>
                                        <p:tgtEl>
                                          <p:spTgt spid="337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London</a:t>
            </a:r>
            <a:endParaRPr lang="ru-RU" dirty="0"/>
          </a:p>
        </p:txBody>
      </p:sp>
      <p:pic>
        <p:nvPicPr>
          <p:cNvPr id="4" name="Содержимое 3" descr="375871_209879839142902_557296979_n.jpg"/>
          <p:cNvPicPr>
            <a:picLocks noGrp="1" noChangeAspect="1"/>
          </p:cNvPicPr>
          <p:nvPr>
            <p:ph idx="1"/>
          </p:nvPr>
        </p:nvPicPr>
        <p:blipFill>
          <a:blip r:embed="rId2"/>
          <a:stretch>
            <a:fillRect/>
          </a:stretch>
        </p:blipFill>
        <p:spPr>
          <a:xfrm>
            <a:off x="928662" y="1214422"/>
            <a:ext cx="7358114" cy="5357850"/>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4818" name="Picture 2" descr="http://www.sofluna.com/wp-content/uploads/2011/10/liverpool2.jpg"/>
          <p:cNvPicPr>
            <a:picLocks noGrp="1" noChangeAspect="1" noChangeArrowheads="1"/>
          </p:cNvPicPr>
          <p:nvPr>
            <p:ph idx="1"/>
          </p:nvPr>
        </p:nvPicPr>
        <p:blipFill>
          <a:blip r:embed="rId2"/>
          <a:srcRect/>
          <a:stretch>
            <a:fillRect/>
          </a:stretch>
        </p:blipFill>
        <p:spPr bwMode="auto">
          <a:xfrm>
            <a:off x="571472" y="1"/>
            <a:ext cx="7572427" cy="6215082"/>
          </a:xfrm>
          <a:prstGeom prst="rect">
            <a:avLst/>
          </a:prstGeom>
          <a:noFill/>
        </p:spPr>
      </p:pic>
      <p:sp>
        <p:nvSpPr>
          <p:cNvPr id="4" name="Прямоугольник 3"/>
          <p:cNvSpPr/>
          <p:nvPr/>
        </p:nvSpPr>
        <p:spPr>
          <a:xfrm>
            <a:off x="928662" y="6198990"/>
            <a:ext cx="6500858" cy="584775"/>
          </a:xfrm>
          <a:prstGeom prst="rect">
            <a:avLst/>
          </a:prstGeom>
        </p:spPr>
        <p:txBody>
          <a:bodyPr wrap="square">
            <a:spAutoFit/>
          </a:bodyPr>
          <a:lstStyle/>
          <a:p>
            <a:r>
              <a:rPr lang="ru-RU" sz="3200" dirty="0" smtClean="0"/>
              <a:t>                  </a:t>
            </a:r>
            <a:r>
              <a:rPr lang="en-US" sz="3200" dirty="0" smtClean="0"/>
              <a:t>Hilton Hotels</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ppt_w</p:attrName>
                                        </p:attrNameLst>
                                      </p:cBhvr>
                                      <p:tavLst>
                                        <p:tav tm="0">
                                          <p:val>
                                            <p:fltVal val="0"/>
                                          </p:val>
                                        </p:tav>
                                        <p:tav tm="100000">
                                          <p:val>
                                            <p:strVal val="#ppt_w"/>
                                          </p:val>
                                        </p:tav>
                                      </p:tavLst>
                                    </p:anim>
                                    <p:anim calcmode="lin" valueType="num">
                                      <p:cBhvr>
                                        <p:cTn id="8" dur="1000" fill="hold"/>
                                        <p:tgtEl>
                                          <p:spTgt spid="34818"/>
                                        </p:tgtEl>
                                        <p:attrNameLst>
                                          <p:attrName>ppt_h</p:attrName>
                                        </p:attrNameLst>
                                      </p:cBhvr>
                                      <p:tavLst>
                                        <p:tav tm="0">
                                          <p:val>
                                            <p:fltVal val="0"/>
                                          </p:val>
                                        </p:tav>
                                        <p:tav tm="100000">
                                          <p:val>
                                            <p:strVal val="#ppt_h"/>
                                          </p:val>
                                        </p:tav>
                                      </p:tavLst>
                                    </p:anim>
                                    <p:anim calcmode="lin" valueType="num">
                                      <p:cBhvr>
                                        <p:cTn id="9" dur="1000" fill="hold"/>
                                        <p:tgtEl>
                                          <p:spTgt spid="34818"/>
                                        </p:tgtEl>
                                        <p:attrNameLst>
                                          <p:attrName>style.rotation</p:attrName>
                                        </p:attrNameLst>
                                      </p:cBhvr>
                                      <p:tavLst>
                                        <p:tav tm="0">
                                          <p:val>
                                            <p:fltVal val="90"/>
                                          </p:val>
                                        </p:tav>
                                        <p:tav tm="100000">
                                          <p:val>
                                            <p:fltVal val="0"/>
                                          </p:val>
                                        </p:tav>
                                      </p:tavLst>
                                    </p:anim>
                                    <p:animEffect transition="in" filter="fade">
                                      <p:cBhvr>
                                        <p:cTn id="10" dur="1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5844" name="Picture 4" descr="http://www.holydieexplorer.com/wp-content/uploads/2011/07/Liverpool_Town_Hall.jpg"/>
          <p:cNvPicPr>
            <a:picLocks noGrp="1" noChangeAspect="1" noChangeArrowheads="1"/>
          </p:cNvPicPr>
          <p:nvPr>
            <p:ph idx="1"/>
          </p:nvPr>
        </p:nvPicPr>
        <p:blipFill>
          <a:blip r:embed="rId2"/>
          <a:srcRect/>
          <a:stretch>
            <a:fillRect/>
          </a:stretch>
        </p:blipFill>
        <p:spPr bwMode="auto">
          <a:xfrm>
            <a:off x="714348" y="357166"/>
            <a:ext cx="7643866" cy="62151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1000"/>
                                        <p:tgtEl>
                                          <p:spTgt spid="35844"/>
                                        </p:tgtEl>
                                      </p:cBhvr>
                                    </p:animEffect>
                                    <p:anim calcmode="lin" valueType="num">
                                      <p:cBhvr>
                                        <p:cTn id="8" dur="1000" fill="hold"/>
                                        <p:tgtEl>
                                          <p:spTgt spid="35844"/>
                                        </p:tgtEl>
                                        <p:attrNameLst>
                                          <p:attrName>ppt_x</p:attrName>
                                        </p:attrNameLst>
                                      </p:cBhvr>
                                      <p:tavLst>
                                        <p:tav tm="0">
                                          <p:val>
                                            <p:strVal val="#ppt_x"/>
                                          </p:val>
                                        </p:tav>
                                        <p:tav tm="100000">
                                          <p:val>
                                            <p:strVal val="#ppt_x"/>
                                          </p:val>
                                        </p:tav>
                                      </p:tavLst>
                                    </p:anim>
                                    <p:anim calcmode="lin" valueType="num">
                                      <p:cBhvr>
                                        <p:cTn id="9" dur="1000" fill="hold"/>
                                        <p:tgtEl>
                                          <p:spTgt spid="358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28604"/>
            <a:ext cx="8229600" cy="5880756"/>
          </a:xfrm>
        </p:spPr>
        <p:txBody>
          <a:bodyPr/>
          <a:lstStyle/>
          <a:p>
            <a:r>
              <a:rPr lang="en-US" dirty="0" smtClean="0"/>
              <a:t>Liverpool  is a city and metropolitan borough of Merseyside, England, United Kingdom along the eastern side of the Mersey Estuary. It was founded as a borough in 1207 and was granted city status in 1880. It is the fourth most populous British city, and third most populous in England, with a 2011 population of 466,400[3] and is at the centre of a wider urban area, the Liverpool City Region, which has a population of around 2 million people.[4]</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6866" name="Picture 2" descr="http://www.pooloflifetours.com/communities/8/004/008/214/218/images/4537764091.jpg"/>
          <p:cNvPicPr>
            <a:picLocks noGrp="1" noChangeAspect="1" noChangeArrowheads="1"/>
          </p:cNvPicPr>
          <p:nvPr>
            <p:ph idx="1"/>
          </p:nvPr>
        </p:nvPicPr>
        <p:blipFill>
          <a:blip r:embed="rId2" cstate="print"/>
          <a:srcRect/>
          <a:stretch>
            <a:fillRect/>
          </a:stretch>
        </p:blipFill>
        <p:spPr bwMode="auto">
          <a:xfrm>
            <a:off x="285720" y="357166"/>
            <a:ext cx="8643998" cy="61436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6866"/>
                                        </p:tgtEl>
                                        <p:attrNameLst>
                                          <p:attrName>style.visibility</p:attrName>
                                        </p:attrNameLst>
                                      </p:cBhvr>
                                      <p:to>
                                        <p:strVal val="visible"/>
                                      </p:to>
                                    </p:set>
                                    <p:anim by="(-#ppt_w*2)" calcmode="lin" valueType="num">
                                      <p:cBhvr rctx="PPT">
                                        <p:cTn id="7" dur="500" autoRev="1" fill="hold">
                                          <p:stCondLst>
                                            <p:cond delay="0"/>
                                          </p:stCondLst>
                                        </p:cTn>
                                        <p:tgtEl>
                                          <p:spTgt spid="36866"/>
                                        </p:tgtEl>
                                        <p:attrNameLst>
                                          <p:attrName>ppt_w</p:attrName>
                                        </p:attrNameLst>
                                      </p:cBhvr>
                                    </p:anim>
                                    <p:anim by="(#ppt_w*0.50)" calcmode="lin" valueType="num">
                                      <p:cBhvr>
                                        <p:cTn id="8" dur="500" decel="50000" autoRev="1" fill="hold">
                                          <p:stCondLst>
                                            <p:cond delay="0"/>
                                          </p:stCondLst>
                                        </p:cTn>
                                        <p:tgtEl>
                                          <p:spTgt spid="36866"/>
                                        </p:tgtEl>
                                        <p:attrNameLst>
                                          <p:attrName>ppt_x</p:attrName>
                                        </p:attrNameLst>
                                      </p:cBhvr>
                                    </p:anim>
                                    <p:anim from="(-#ppt_h/2)" to="(#ppt_y)" calcmode="lin" valueType="num">
                                      <p:cBhvr>
                                        <p:cTn id="9" dur="1000" fill="hold">
                                          <p:stCondLst>
                                            <p:cond delay="0"/>
                                          </p:stCondLst>
                                        </p:cTn>
                                        <p:tgtEl>
                                          <p:spTgt spid="36866"/>
                                        </p:tgtEl>
                                        <p:attrNameLst>
                                          <p:attrName>ppt_y</p:attrName>
                                        </p:attrNameLst>
                                      </p:cBhvr>
                                    </p:anim>
                                    <p:animRot by="21600000">
                                      <p:cBhvr>
                                        <p:cTn id="10" dur="1000" fill="hold">
                                          <p:stCondLst>
                                            <p:cond delay="0"/>
                                          </p:stCondLst>
                                        </p:cTn>
                                        <p:tgtEl>
                                          <p:spTgt spid="368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8914" name="Picture 2" descr="http://uk.cameloteurope.com/fotos/camelot-LiverpoolCityCentre-65.jpg"/>
          <p:cNvPicPr>
            <a:picLocks noGrp="1" noChangeAspect="1" noChangeArrowheads="1"/>
          </p:cNvPicPr>
          <p:nvPr>
            <p:ph idx="1"/>
          </p:nvPr>
        </p:nvPicPr>
        <p:blipFill>
          <a:blip r:embed="rId2"/>
          <a:srcRect/>
          <a:stretch>
            <a:fillRect/>
          </a:stretch>
        </p:blipFill>
        <p:spPr bwMode="auto">
          <a:xfrm>
            <a:off x="571472" y="285728"/>
            <a:ext cx="7929618" cy="62865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fltVal val="0"/>
                                          </p:val>
                                        </p:tav>
                                        <p:tav tm="100000">
                                          <p:val>
                                            <p:strVal val="#ppt_w"/>
                                          </p:val>
                                        </p:tav>
                                      </p:tavLst>
                                    </p:anim>
                                    <p:anim calcmode="lin" valueType="num">
                                      <p:cBhvr>
                                        <p:cTn id="8" dur="1000" fill="hold"/>
                                        <p:tgtEl>
                                          <p:spTgt spid="38914"/>
                                        </p:tgtEl>
                                        <p:attrNameLst>
                                          <p:attrName>ppt_h</p:attrName>
                                        </p:attrNameLst>
                                      </p:cBhvr>
                                      <p:tavLst>
                                        <p:tav tm="0">
                                          <p:val>
                                            <p:fltVal val="0"/>
                                          </p:val>
                                        </p:tav>
                                        <p:tav tm="100000">
                                          <p:val>
                                            <p:strVal val="#ppt_h"/>
                                          </p:val>
                                        </p:tav>
                                      </p:tavLst>
                                    </p:anim>
                                    <p:anim calcmode="lin" valueType="num">
                                      <p:cBhvr>
                                        <p:cTn id="9" dur="1000" fill="hold"/>
                                        <p:tgtEl>
                                          <p:spTgt spid="38914"/>
                                        </p:tgtEl>
                                        <p:attrNameLst>
                                          <p:attrName>style.rotation</p:attrName>
                                        </p:attrNameLst>
                                      </p:cBhvr>
                                      <p:tavLst>
                                        <p:tav tm="0">
                                          <p:val>
                                            <p:fltVal val="90"/>
                                          </p:val>
                                        </p:tav>
                                        <p:tav tm="100000">
                                          <p:val>
                                            <p:fltVal val="0"/>
                                          </p:val>
                                        </p:tav>
                                      </p:tavLst>
                                    </p:anim>
                                    <p:animEffect transition="in" filter="fade">
                                      <p:cBhvr>
                                        <p:cTn id="10"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Glasgow</a:t>
            </a:r>
            <a:endParaRPr lang="ru-RU" dirty="0"/>
          </a:p>
        </p:txBody>
      </p:sp>
      <p:pic>
        <p:nvPicPr>
          <p:cNvPr id="39938" name="Picture 2" descr="http://www.flybe.com/images/destinations/glasgow.jpg"/>
          <p:cNvPicPr>
            <a:picLocks noGrp="1" noChangeAspect="1" noChangeArrowheads="1"/>
          </p:cNvPicPr>
          <p:nvPr>
            <p:ph idx="1"/>
          </p:nvPr>
        </p:nvPicPr>
        <p:blipFill>
          <a:blip r:embed="rId2"/>
          <a:srcRect/>
          <a:stretch>
            <a:fillRect/>
          </a:stretch>
        </p:blipFill>
        <p:spPr bwMode="auto">
          <a:xfrm>
            <a:off x="1000100" y="1357298"/>
            <a:ext cx="6286544" cy="50006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1000"/>
                                        <p:tgtEl>
                                          <p:spTgt spid="39938"/>
                                        </p:tgtEl>
                                      </p:cBhvr>
                                    </p:animEffect>
                                    <p:anim calcmode="lin" valueType="num">
                                      <p:cBhvr>
                                        <p:cTn id="8" dur="1000" fill="hold"/>
                                        <p:tgtEl>
                                          <p:spTgt spid="39938"/>
                                        </p:tgtEl>
                                        <p:attrNameLst>
                                          <p:attrName>ppt_x</p:attrName>
                                        </p:attrNameLst>
                                      </p:cBhvr>
                                      <p:tavLst>
                                        <p:tav tm="0">
                                          <p:val>
                                            <p:strVal val="#ppt_x"/>
                                          </p:val>
                                        </p:tav>
                                        <p:tav tm="100000">
                                          <p:val>
                                            <p:strVal val="#ppt_x"/>
                                          </p:val>
                                        </p:tav>
                                      </p:tavLst>
                                    </p:anim>
                                    <p:anim calcmode="lin" valueType="num">
                                      <p:cBhvr>
                                        <p:cTn id="9" dur="1000" fill="hold"/>
                                        <p:tgtEl>
                                          <p:spTgt spid="399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62" name="Picture 2" descr="http://www.glasgowseoservices.com/wp-content/uploads/2011/12/seo-glasgow-3.jpg"/>
          <p:cNvPicPr>
            <a:picLocks noGrp="1" noChangeAspect="1" noChangeArrowheads="1"/>
          </p:cNvPicPr>
          <p:nvPr>
            <p:ph idx="1"/>
          </p:nvPr>
        </p:nvPicPr>
        <p:blipFill>
          <a:blip r:embed="rId2"/>
          <a:srcRect/>
          <a:stretch>
            <a:fillRect/>
          </a:stretch>
        </p:blipFill>
        <p:spPr bwMode="auto">
          <a:xfrm>
            <a:off x="1000100" y="642918"/>
            <a:ext cx="7215238" cy="57150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ppt_w</p:attrName>
                                        </p:attrNameLst>
                                      </p:cBhvr>
                                      <p:tavLst>
                                        <p:tav tm="0">
                                          <p:val>
                                            <p:fltVal val="0"/>
                                          </p:val>
                                        </p:tav>
                                        <p:tav tm="100000">
                                          <p:val>
                                            <p:strVal val="#ppt_w"/>
                                          </p:val>
                                        </p:tav>
                                      </p:tavLst>
                                    </p:anim>
                                    <p:anim calcmode="lin" valueType="num">
                                      <p:cBhvr>
                                        <p:cTn id="8" dur="1000" fill="hold"/>
                                        <p:tgtEl>
                                          <p:spTgt spid="40962"/>
                                        </p:tgtEl>
                                        <p:attrNameLst>
                                          <p:attrName>ppt_h</p:attrName>
                                        </p:attrNameLst>
                                      </p:cBhvr>
                                      <p:tavLst>
                                        <p:tav tm="0">
                                          <p:val>
                                            <p:fltVal val="0"/>
                                          </p:val>
                                        </p:tav>
                                        <p:tav tm="100000">
                                          <p:val>
                                            <p:strVal val="#ppt_h"/>
                                          </p:val>
                                        </p:tav>
                                      </p:tavLst>
                                    </p:anim>
                                    <p:anim calcmode="lin" valueType="num">
                                      <p:cBhvr>
                                        <p:cTn id="9" dur="1000" fill="hold"/>
                                        <p:tgtEl>
                                          <p:spTgt spid="409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1986" name="Picture 2" descr="http://media-cdn.tripadvisor.com/media/photo-s/01/0b/fc/66/glasgow-saint-mungo-s.jpg"/>
          <p:cNvPicPr>
            <a:picLocks noGrp="1" noChangeAspect="1" noChangeArrowheads="1"/>
          </p:cNvPicPr>
          <p:nvPr>
            <p:ph idx="1"/>
          </p:nvPr>
        </p:nvPicPr>
        <p:blipFill>
          <a:blip r:embed="rId2"/>
          <a:srcRect/>
          <a:stretch>
            <a:fillRect/>
          </a:stretch>
        </p:blipFill>
        <p:spPr bwMode="auto">
          <a:xfrm>
            <a:off x="785786" y="571480"/>
            <a:ext cx="7215238" cy="60007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1986"/>
                                        </p:tgtEl>
                                        <p:attrNameLst>
                                          <p:attrName>style.visibility</p:attrName>
                                        </p:attrNameLst>
                                      </p:cBhvr>
                                      <p:to>
                                        <p:strVal val="visible"/>
                                      </p:to>
                                    </p:set>
                                    <p:anim by="(-#ppt_w*2)" calcmode="lin" valueType="num">
                                      <p:cBhvr rctx="PPT">
                                        <p:cTn id="7" dur="500" autoRev="1" fill="hold">
                                          <p:stCondLst>
                                            <p:cond delay="0"/>
                                          </p:stCondLst>
                                        </p:cTn>
                                        <p:tgtEl>
                                          <p:spTgt spid="41986"/>
                                        </p:tgtEl>
                                        <p:attrNameLst>
                                          <p:attrName>ppt_w</p:attrName>
                                        </p:attrNameLst>
                                      </p:cBhvr>
                                    </p:anim>
                                    <p:anim by="(#ppt_w*0.50)" calcmode="lin" valueType="num">
                                      <p:cBhvr>
                                        <p:cTn id="8" dur="500" decel="50000" autoRev="1" fill="hold">
                                          <p:stCondLst>
                                            <p:cond delay="0"/>
                                          </p:stCondLst>
                                        </p:cTn>
                                        <p:tgtEl>
                                          <p:spTgt spid="41986"/>
                                        </p:tgtEl>
                                        <p:attrNameLst>
                                          <p:attrName>ppt_x</p:attrName>
                                        </p:attrNameLst>
                                      </p:cBhvr>
                                    </p:anim>
                                    <p:anim from="(-#ppt_h/2)" to="(#ppt_y)" calcmode="lin" valueType="num">
                                      <p:cBhvr>
                                        <p:cTn id="9" dur="1000" fill="hold">
                                          <p:stCondLst>
                                            <p:cond delay="0"/>
                                          </p:stCondLst>
                                        </p:cTn>
                                        <p:tgtEl>
                                          <p:spTgt spid="41986"/>
                                        </p:tgtEl>
                                        <p:attrNameLst>
                                          <p:attrName>ppt_y</p:attrName>
                                        </p:attrNameLst>
                                      </p:cBhvr>
                                    </p:anim>
                                    <p:animRot by="21600000">
                                      <p:cBhvr>
                                        <p:cTn id="10" dur="1000" fill="hold">
                                          <p:stCondLst>
                                            <p:cond delay="0"/>
                                          </p:stCondLst>
                                        </p:cTn>
                                        <p:tgtEl>
                                          <p:spTgt spid="419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500042"/>
            <a:ext cx="8229600" cy="5809318"/>
          </a:xfrm>
        </p:spPr>
        <p:txBody>
          <a:bodyPr/>
          <a:lstStyle/>
          <a:p>
            <a:pPr>
              <a:buNone/>
            </a:pPr>
            <a:r>
              <a:rPr lang="en-US" dirty="0" smtClean="0"/>
              <a:t>     Glasgow  is the largest city in Scotland. It is situated on the River Clyde in the country's West Central Lowlands.</a:t>
            </a:r>
          </a:p>
          <a:p>
            <a:r>
              <a:rPr lang="en-US" dirty="0" smtClean="0"/>
              <a:t>In the late 19th and early 20th centuries Glasgow grew in population, eventually reaching a peak of 1,128,473 in 1939,[12] and was the fourth-largest city in Europe, after London, Paris and Berlin.</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3010" name="Picture 2" descr="http://www.orangesmile.com/common/img_final_large/glasgow_sightseeing.jpg"/>
          <p:cNvPicPr>
            <a:picLocks noGrp="1" noChangeAspect="1" noChangeArrowheads="1"/>
          </p:cNvPicPr>
          <p:nvPr>
            <p:ph idx="1"/>
          </p:nvPr>
        </p:nvPicPr>
        <p:blipFill>
          <a:blip r:embed="rId2"/>
          <a:srcRect/>
          <a:stretch>
            <a:fillRect/>
          </a:stretch>
        </p:blipFill>
        <p:spPr bwMode="auto">
          <a:xfrm>
            <a:off x="857224" y="428604"/>
            <a:ext cx="7000924" cy="5929354"/>
          </a:xfrm>
          <a:prstGeom prst="rect">
            <a:avLst/>
          </a:prstGeom>
          <a:noFill/>
        </p:spPr>
      </p:pic>
      <p:sp>
        <p:nvSpPr>
          <p:cNvPr id="4" name="Прямоугольник 3"/>
          <p:cNvSpPr/>
          <p:nvPr/>
        </p:nvSpPr>
        <p:spPr>
          <a:xfrm>
            <a:off x="357158" y="5500702"/>
            <a:ext cx="8215370" cy="1569660"/>
          </a:xfrm>
          <a:prstGeom prst="rect">
            <a:avLst/>
          </a:prstGeom>
        </p:spPr>
        <p:txBody>
          <a:bodyPr wrap="square">
            <a:spAutoFit/>
          </a:bodyPr>
          <a:lstStyle/>
          <a:p>
            <a:r>
              <a:rPr lang="ru-RU" sz="3600" u="sng" dirty="0" smtClean="0"/>
              <a:t>                    </a:t>
            </a:r>
            <a:r>
              <a:rPr lang="en-US" sz="3600" u="sng" dirty="0" smtClean="0"/>
              <a:t>Glasgow</a:t>
            </a:r>
            <a:r>
              <a:rPr lang="en-US" sz="9600" u="sng" dirty="0" smtClean="0"/>
              <a:t> </a:t>
            </a:r>
            <a:r>
              <a:rPr lang="en-US" sz="3600" u="sng" dirty="0" smtClean="0"/>
              <a:t>Hotels</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anim calcmode="lin" valueType="num">
                                      <p:cBhvr>
                                        <p:cTn id="8" dur="1000" fill="hold"/>
                                        <p:tgtEl>
                                          <p:spTgt spid="43010"/>
                                        </p:tgtEl>
                                        <p:attrNameLst>
                                          <p:attrName>ppt_x</p:attrName>
                                        </p:attrNameLst>
                                      </p:cBhvr>
                                      <p:tavLst>
                                        <p:tav tm="0">
                                          <p:val>
                                            <p:strVal val="#ppt_x-.1"/>
                                          </p:val>
                                        </p:tav>
                                        <p:tav tm="100000">
                                          <p:val>
                                            <p:strVal val="#ppt_x"/>
                                          </p:val>
                                        </p:tav>
                                      </p:tavLst>
                                    </p:anim>
                                    <p:anim calcmode="lin" valueType="num">
                                      <p:cBhvr>
                                        <p:cTn id="9" dur="1000" fill="hold"/>
                                        <p:tgtEl>
                                          <p:spTgt spid="430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 name="Содержимое 5" descr="GBVICTOR_London11920x1200.jpg"/>
          <p:cNvPicPr>
            <a:picLocks noGrp="1" noChangeAspect="1"/>
          </p:cNvPicPr>
          <p:nvPr>
            <p:ph idx="1"/>
          </p:nvPr>
        </p:nvPicPr>
        <p:blipFill>
          <a:blip r:embed="rId2"/>
          <a:stretch>
            <a:fillRect/>
          </a:stretch>
        </p:blipFill>
        <p:spPr>
          <a:xfrm>
            <a:off x="357158" y="285728"/>
            <a:ext cx="8429684" cy="6286544"/>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5058" name="Picture 2" descr="http://gutic.co.uk/wp-content/uploads/2012/09/Glasgow-uni1.jpg"/>
          <p:cNvPicPr>
            <a:picLocks noGrp="1" noChangeAspect="1" noChangeArrowheads="1"/>
          </p:cNvPicPr>
          <p:nvPr>
            <p:ph idx="1"/>
          </p:nvPr>
        </p:nvPicPr>
        <p:blipFill>
          <a:blip r:embed="rId2"/>
          <a:srcRect/>
          <a:stretch>
            <a:fillRect/>
          </a:stretch>
        </p:blipFill>
        <p:spPr bwMode="auto">
          <a:xfrm>
            <a:off x="428596" y="428604"/>
            <a:ext cx="8358246" cy="5715040"/>
          </a:xfrm>
          <a:prstGeom prst="rect">
            <a:avLst/>
          </a:prstGeom>
          <a:noFill/>
        </p:spPr>
      </p:pic>
      <p:sp>
        <p:nvSpPr>
          <p:cNvPr id="4" name="Прямоугольник 3"/>
          <p:cNvSpPr/>
          <p:nvPr/>
        </p:nvSpPr>
        <p:spPr>
          <a:xfrm>
            <a:off x="1428728" y="6286520"/>
            <a:ext cx="5786478" cy="523220"/>
          </a:xfrm>
          <a:prstGeom prst="rect">
            <a:avLst/>
          </a:prstGeom>
        </p:spPr>
        <p:txBody>
          <a:bodyPr wrap="square">
            <a:spAutoFit/>
          </a:bodyPr>
          <a:lstStyle/>
          <a:p>
            <a:r>
              <a:rPr lang="ru-RU" sz="2800" dirty="0" smtClean="0"/>
              <a:t>            </a:t>
            </a:r>
            <a:r>
              <a:rPr lang="en-US" sz="2800" dirty="0" smtClean="0"/>
              <a:t>Glasgow University</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5058"/>
                                        </p:tgtEl>
                                        <p:attrNameLst>
                                          <p:attrName>style.visibility</p:attrName>
                                        </p:attrNameLst>
                                      </p:cBhvr>
                                      <p:to>
                                        <p:strVal val="visible"/>
                                      </p:to>
                                    </p:set>
                                    <p:anim by="(-#ppt_w*2)" calcmode="lin" valueType="num">
                                      <p:cBhvr rctx="PPT">
                                        <p:cTn id="7" dur="500" autoRev="1" fill="hold">
                                          <p:stCondLst>
                                            <p:cond delay="0"/>
                                          </p:stCondLst>
                                        </p:cTn>
                                        <p:tgtEl>
                                          <p:spTgt spid="45058"/>
                                        </p:tgtEl>
                                        <p:attrNameLst>
                                          <p:attrName>ppt_w</p:attrName>
                                        </p:attrNameLst>
                                      </p:cBhvr>
                                    </p:anim>
                                    <p:anim by="(#ppt_w*0.50)" calcmode="lin" valueType="num">
                                      <p:cBhvr>
                                        <p:cTn id="8" dur="500" decel="50000" autoRev="1" fill="hold">
                                          <p:stCondLst>
                                            <p:cond delay="0"/>
                                          </p:stCondLst>
                                        </p:cTn>
                                        <p:tgtEl>
                                          <p:spTgt spid="45058"/>
                                        </p:tgtEl>
                                        <p:attrNameLst>
                                          <p:attrName>ppt_x</p:attrName>
                                        </p:attrNameLst>
                                      </p:cBhvr>
                                    </p:anim>
                                    <p:anim from="(-#ppt_h/2)" to="(#ppt_y)" calcmode="lin" valueType="num">
                                      <p:cBhvr>
                                        <p:cTn id="9" dur="1000" fill="hold">
                                          <p:stCondLst>
                                            <p:cond delay="0"/>
                                          </p:stCondLst>
                                        </p:cTn>
                                        <p:tgtEl>
                                          <p:spTgt spid="45058"/>
                                        </p:tgtEl>
                                        <p:attrNameLst>
                                          <p:attrName>ppt_y</p:attrName>
                                        </p:attrNameLst>
                                      </p:cBhvr>
                                    </p:anim>
                                    <p:animRot by="21600000">
                                      <p:cBhvr>
                                        <p:cTn id="10" dur="1000" fill="hold">
                                          <p:stCondLst>
                                            <p:cond delay="0"/>
                                          </p:stCondLst>
                                        </p:cTn>
                                        <p:tgtEl>
                                          <p:spTgt spid="450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0" dirty="0" smtClean="0"/>
              <a:t>Manchester</a:t>
            </a:r>
            <a:br>
              <a:rPr lang="en-US" b="0" dirty="0" smtClean="0"/>
            </a:br>
            <a:endParaRPr lang="ru-RU" dirty="0"/>
          </a:p>
        </p:txBody>
      </p:sp>
      <p:pic>
        <p:nvPicPr>
          <p:cNvPr id="46082" name="Picture 2" descr="http://www.icoreglobal.com/typeroom/assets/uploads/manchester-cheap-tickets.gif"/>
          <p:cNvPicPr>
            <a:picLocks noGrp="1" noChangeAspect="1" noChangeArrowheads="1"/>
          </p:cNvPicPr>
          <p:nvPr>
            <p:ph idx="1"/>
          </p:nvPr>
        </p:nvPicPr>
        <p:blipFill>
          <a:blip r:embed="rId2"/>
          <a:srcRect/>
          <a:stretch>
            <a:fillRect/>
          </a:stretch>
        </p:blipFill>
        <p:spPr bwMode="auto">
          <a:xfrm>
            <a:off x="642910" y="1071546"/>
            <a:ext cx="7643866" cy="55721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7106" name="Picture 2" descr="http://trendszine.com/wp-content/uploads/2012/09/XIMG_0339.jpg"/>
          <p:cNvPicPr>
            <a:picLocks noGrp="1" noChangeAspect="1" noChangeArrowheads="1"/>
          </p:cNvPicPr>
          <p:nvPr>
            <p:ph idx="1"/>
          </p:nvPr>
        </p:nvPicPr>
        <p:blipFill>
          <a:blip r:embed="rId2"/>
          <a:srcRect/>
          <a:stretch>
            <a:fillRect/>
          </a:stretch>
        </p:blipFill>
        <p:spPr bwMode="auto">
          <a:xfrm>
            <a:off x="642910" y="357166"/>
            <a:ext cx="7643866" cy="62865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800" decel="100000"/>
                                        <p:tgtEl>
                                          <p:spTgt spid="47106"/>
                                        </p:tgtEl>
                                      </p:cBhvr>
                                    </p:animEffect>
                                    <p:anim calcmode="lin" valueType="num">
                                      <p:cBhvr>
                                        <p:cTn id="8" dur="800" decel="100000" fill="hold"/>
                                        <p:tgtEl>
                                          <p:spTgt spid="47106"/>
                                        </p:tgtEl>
                                        <p:attrNameLst>
                                          <p:attrName>style.rotation</p:attrName>
                                        </p:attrNameLst>
                                      </p:cBhvr>
                                      <p:tavLst>
                                        <p:tav tm="0">
                                          <p:val>
                                            <p:fltVal val="-90"/>
                                          </p:val>
                                        </p:tav>
                                        <p:tav tm="100000">
                                          <p:val>
                                            <p:fltVal val="0"/>
                                          </p:val>
                                        </p:tav>
                                      </p:tavLst>
                                    </p:anim>
                                    <p:anim calcmode="lin" valueType="num">
                                      <p:cBhvr>
                                        <p:cTn id="9" dur="800" decel="100000" fill="hold"/>
                                        <p:tgtEl>
                                          <p:spTgt spid="47106"/>
                                        </p:tgtEl>
                                        <p:attrNameLst>
                                          <p:attrName>ppt_x</p:attrName>
                                        </p:attrNameLst>
                                      </p:cBhvr>
                                      <p:tavLst>
                                        <p:tav tm="0">
                                          <p:val>
                                            <p:strVal val="#ppt_x+0.4"/>
                                          </p:val>
                                        </p:tav>
                                        <p:tav tm="100000">
                                          <p:val>
                                            <p:strVal val="#ppt_x-0.05"/>
                                          </p:val>
                                        </p:tav>
                                      </p:tavLst>
                                    </p:anim>
                                    <p:anim calcmode="lin" valueType="num">
                                      <p:cBhvr>
                                        <p:cTn id="10" dur="800" decel="100000" fill="hold"/>
                                        <p:tgtEl>
                                          <p:spTgt spid="4710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710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710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8130" name="Picture 2" descr="http://www.bubble-jobs.co.uk/imglib/Cities/Manchester.jpg"/>
          <p:cNvPicPr>
            <a:picLocks noGrp="1" noChangeAspect="1" noChangeArrowheads="1"/>
          </p:cNvPicPr>
          <p:nvPr>
            <p:ph idx="1"/>
          </p:nvPr>
        </p:nvPicPr>
        <p:blipFill>
          <a:blip r:embed="rId2"/>
          <a:srcRect/>
          <a:stretch>
            <a:fillRect/>
          </a:stretch>
        </p:blipFill>
        <p:spPr bwMode="auto">
          <a:xfrm>
            <a:off x="928662" y="285728"/>
            <a:ext cx="7572428" cy="62865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8130"/>
                                        </p:tgtEl>
                                        <p:attrNameLst>
                                          <p:attrName>style.visibility</p:attrName>
                                        </p:attrNameLst>
                                      </p:cBhvr>
                                      <p:to>
                                        <p:strVal val="visible"/>
                                      </p:to>
                                    </p:set>
                                    <p:animEffect transition="in" filter="fade">
                                      <p:cBhvr>
                                        <p:cTn id="7" dur="1000"/>
                                        <p:tgtEl>
                                          <p:spTgt spid="48130"/>
                                        </p:tgtEl>
                                      </p:cBhvr>
                                    </p:animEffect>
                                    <p:anim calcmode="lin" valueType="num">
                                      <p:cBhvr>
                                        <p:cTn id="8" dur="1000" fill="hold"/>
                                        <p:tgtEl>
                                          <p:spTgt spid="48130"/>
                                        </p:tgtEl>
                                        <p:attrNameLst>
                                          <p:attrName>ppt_x</p:attrName>
                                        </p:attrNameLst>
                                      </p:cBhvr>
                                      <p:tavLst>
                                        <p:tav tm="0">
                                          <p:val>
                                            <p:strVal val="#ppt_x-.1"/>
                                          </p:val>
                                        </p:tav>
                                        <p:tav tm="100000">
                                          <p:val>
                                            <p:strVal val="#ppt_x"/>
                                          </p:val>
                                        </p:tav>
                                      </p:tavLst>
                                    </p:anim>
                                    <p:anim calcmode="lin" valueType="num">
                                      <p:cBhvr>
                                        <p:cTn id="9" dur="1000" fill="hold"/>
                                        <p:tgtEl>
                                          <p:spTgt spid="481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14356"/>
            <a:ext cx="8229600" cy="5595004"/>
          </a:xfrm>
        </p:spPr>
        <p:txBody>
          <a:bodyPr>
            <a:normAutofit/>
          </a:bodyPr>
          <a:lstStyle/>
          <a:p>
            <a:r>
              <a:rPr lang="en-US" dirty="0" smtClean="0"/>
              <a:t>Manchester  is a city and metropolitan borough in North West England with an estimated population of 503,000.[4] Manchester lies within the United Kingdom's third largest urban area which has a population of 2,240,230.[5] People from Manchester are known as </a:t>
            </a:r>
            <a:r>
              <a:rPr lang="en-US" dirty="0" err="1" smtClean="0"/>
              <a:t>Mancunians</a:t>
            </a:r>
            <a:r>
              <a:rPr lang="en-US" dirty="0" smtClean="0"/>
              <a:t> and the local authority is Manchester City Council. Manchester is situated in the south-central part of North West England, fringed by the Cheshire Plain to the south and the </a:t>
            </a:r>
            <a:r>
              <a:rPr lang="en-US" dirty="0" err="1" smtClean="0"/>
              <a:t>Pennines</a:t>
            </a:r>
            <a:r>
              <a:rPr lang="en-US" dirty="0" smtClean="0"/>
              <a:t> to the north and east.</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9154" name="Picture 2" descr="http://www.elleuk.com/var/elleuk/storage/images/travel/travel-guides/manchester-guide/manchester-guide/14061707-1-eng-GB/manchester-guide_TA.jpg"/>
          <p:cNvPicPr>
            <a:picLocks noGrp="1" noChangeAspect="1" noChangeArrowheads="1"/>
          </p:cNvPicPr>
          <p:nvPr>
            <p:ph idx="1"/>
          </p:nvPr>
        </p:nvPicPr>
        <p:blipFill>
          <a:blip r:embed="rId2"/>
          <a:srcRect/>
          <a:stretch>
            <a:fillRect/>
          </a:stretch>
        </p:blipFill>
        <p:spPr bwMode="auto">
          <a:xfrm>
            <a:off x="928662" y="357166"/>
            <a:ext cx="7429552" cy="61436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1000"/>
                                        <p:tgtEl>
                                          <p:spTgt spid="49154"/>
                                        </p:tgtEl>
                                      </p:cBhvr>
                                    </p:animEffect>
                                    <p:anim calcmode="lin" valueType="num">
                                      <p:cBhvr>
                                        <p:cTn id="8" dur="1000" fill="hold"/>
                                        <p:tgtEl>
                                          <p:spTgt spid="49154"/>
                                        </p:tgtEl>
                                        <p:attrNameLst>
                                          <p:attrName>ppt_x</p:attrName>
                                        </p:attrNameLst>
                                      </p:cBhvr>
                                      <p:tavLst>
                                        <p:tav tm="0">
                                          <p:val>
                                            <p:strVal val="#ppt_x"/>
                                          </p:val>
                                        </p:tav>
                                        <p:tav tm="100000">
                                          <p:val>
                                            <p:strVal val="#ppt_x"/>
                                          </p:val>
                                        </p:tav>
                                      </p:tavLst>
                                    </p:anim>
                                    <p:anim calcmode="lin" valueType="num">
                                      <p:cBhvr>
                                        <p:cTn id="9" dur="1000" fill="hold"/>
                                        <p:tgtEl>
                                          <p:spTgt spid="49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02" name="Picture 2" descr="http://www.thedrum.com/uploads/drum_basic_article/102647/main_images/manc_0.jpg"/>
          <p:cNvPicPr>
            <a:picLocks noGrp="1" noChangeAspect="1" noChangeArrowheads="1"/>
          </p:cNvPicPr>
          <p:nvPr>
            <p:ph idx="1"/>
          </p:nvPr>
        </p:nvPicPr>
        <p:blipFill>
          <a:blip r:embed="rId2"/>
          <a:srcRect/>
          <a:stretch>
            <a:fillRect/>
          </a:stretch>
        </p:blipFill>
        <p:spPr bwMode="auto">
          <a:xfrm>
            <a:off x="357158" y="428604"/>
            <a:ext cx="8286808" cy="60722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Birmingham</a:t>
            </a:r>
            <a:endParaRPr lang="ru-RU" dirty="0"/>
          </a:p>
        </p:txBody>
      </p:sp>
      <p:pic>
        <p:nvPicPr>
          <p:cNvPr id="4" name="Picture 2" descr="http://www.freefoto.com/images/2039/03/2039_03_10---Holliday-Wharf-on-the-Birmingham-Canal-Navigation-_web.jpg"/>
          <p:cNvPicPr>
            <a:picLocks noChangeAspect="1" noChangeArrowheads="1"/>
          </p:cNvPicPr>
          <p:nvPr/>
        </p:nvPicPr>
        <p:blipFill>
          <a:blip r:embed="rId2"/>
          <a:srcRect/>
          <a:stretch>
            <a:fillRect/>
          </a:stretch>
        </p:blipFill>
        <p:spPr bwMode="auto">
          <a:xfrm>
            <a:off x="1000100" y="1214422"/>
            <a:ext cx="7143800" cy="5643578"/>
          </a:xfrm>
          <a:prstGeom prst="rect">
            <a:avLst/>
          </a:prstGeom>
          <a:noFill/>
        </p:spPr>
      </p:pic>
      <p:sp>
        <p:nvSpPr>
          <p:cNvPr id="5" name="Содержимое 4"/>
          <p:cNvSpPr>
            <a:spLocks noGrp="1"/>
          </p:cNvSpPr>
          <p:nvPr>
            <p:ph idx="1"/>
          </p:nvPr>
        </p:nvSpPr>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3250" name="Picture 2" descr="http://media-cdn.tripadvisor.com/media/photo-s/01/0b/bc/e9/canales-en-birmingham.jpg"/>
          <p:cNvPicPr>
            <a:picLocks noGrp="1" noChangeAspect="1" noChangeArrowheads="1"/>
          </p:cNvPicPr>
          <p:nvPr>
            <p:ph idx="1"/>
          </p:nvPr>
        </p:nvPicPr>
        <p:blipFill>
          <a:blip r:embed="rId2"/>
          <a:srcRect/>
          <a:stretch>
            <a:fillRect/>
          </a:stretch>
        </p:blipFill>
        <p:spPr bwMode="auto">
          <a:xfrm>
            <a:off x="714348" y="142852"/>
            <a:ext cx="7358114" cy="5929354"/>
          </a:xfrm>
          <a:prstGeom prst="rect">
            <a:avLst/>
          </a:prstGeom>
          <a:noFill/>
        </p:spPr>
      </p:pic>
      <p:sp>
        <p:nvSpPr>
          <p:cNvPr id="5" name="Прямоугольник 4"/>
          <p:cNvSpPr/>
          <p:nvPr/>
        </p:nvSpPr>
        <p:spPr>
          <a:xfrm>
            <a:off x="928662" y="6072206"/>
            <a:ext cx="6858048" cy="523220"/>
          </a:xfrm>
          <a:prstGeom prst="rect">
            <a:avLst/>
          </a:prstGeom>
        </p:spPr>
        <p:txBody>
          <a:bodyPr wrap="square">
            <a:spAutoFit/>
          </a:bodyPr>
          <a:lstStyle/>
          <a:p>
            <a:r>
              <a:rPr lang="ru-RU" sz="2800" dirty="0" smtClean="0"/>
              <a:t>          </a:t>
            </a:r>
            <a:r>
              <a:rPr lang="en-US" sz="2800" dirty="0" smtClean="0"/>
              <a:t>Things to Do in Birmingham</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wipe(down)">
                                      <p:cBhvr>
                                        <p:cTn id="7" dur="580">
                                          <p:stCondLst>
                                            <p:cond delay="0"/>
                                          </p:stCondLst>
                                        </p:cTn>
                                        <p:tgtEl>
                                          <p:spTgt spid="53250"/>
                                        </p:tgtEl>
                                      </p:cBhvr>
                                    </p:animEffect>
                                    <p:anim calcmode="lin" valueType="num">
                                      <p:cBhvr>
                                        <p:cTn id="8" dur="1822" tmFilter="0,0; 0.14,0.36; 0.43,0.73; 0.71,0.91; 1.0,1.0">
                                          <p:stCondLst>
                                            <p:cond delay="0"/>
                                          </p:stCondLst>
                                        </p:cTn>
                                        <p:tgtEl>
                                          <p:spTgt spid="532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32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32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32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3250"/>
                                        </p:tgtEl>
                                        <p:attrNameLst>
                                          <p:attrName>ppt_y</p:attrName>
                                        </p:attrNameLst>
                                      </p:cBhvr>
                                      <p:tavLst>
                                        <p:tav tm="0" fmla="#ppt_y-sin(pi*$)/81">
                                          <p:val>
                                            <p:fltVal val="0"/>
                                          </p:val>
                                        </p:tav>
                                        <p:tav tm="100000">
                                          <p:val>
                                            <p:fltVal val="1"/>
                                          </p:val>
                                        </p:tav>
                                      </p:tavLst>
                                    </p:anim>
                                    <p:animScale>
                                      <p:cBhvr>
                                        <p:cTn id="13" dur="26">
                                          <p:stCondLst>
                                            <p:cond delay="650"/>
                                          </p:stCondLst>
                                        </p:cTn>
                                        <p:tgtEl>
                                          <p:spTgt spid="53250"/>
                                        </p:tgtEl>
                                      </p:cBhvr>
                                      <p:to x="100000" y="60000"/>
                                    </p:animScale>
                                    <p:animScale>
                                      <p:cBhvr>
                                        <p:cTn id="14" dur="166" decel="50000">
                                          <p:stCondLst>
                                            <p:cond delay="676"/>
                                          </p:stCondLst>
                                        </p:cTn>
                                        <p:tgtEl>
                                          <p:spTgt spid="53250"/>
                                        </p:tgtEl>
                                      </p:cBhvr>
                                      <p:to x="100000" y="100000"/>
                                    </p:animScale>
                                    <p:animScale>
                                      <p:cBhvr>
                                        <p:cTn id="15" dur="26">
                                          <p:stCondLst>
                                            <p:cond delay="1312"/>
                                          </p:stCondLst>
                                        </p:cTn>
                                        <p:tgtEl>
                                          <p:spTgt spid="53250"/>
                                        </p:tgtEl>
                                      </p:cBhvr>
                                      <p:to x="100000" y="80000"/>
                                    </p:animScale>
                                    <p:animScale>
                                      <p:cBhvr>
                                        <p:cTn id="16" dur="166" decel="50000">
                                          <p:stCondLst>
                                            <p:cond delay="1338"/>
                                          </p:stCondLst>
                                        </p:cTn>
                                        <p:tgtEl>
                                          <p:spTgt spid="53250"/>
                                        </p:tgtEl>
                                      </p:cBhvr>
                                      <p:to x="100000" y="100000"/>
                                    </p:animScale>
                                    <p:animScale>
                                      <p:cBhvr>
                                        <p:cTn id="17" dur="26">
                                          <p:stCondLst>
                                            <p:cond delay="1642"/>
                                          </p:stCondLst>
                                        </p:cTn>
                                        <p:tgtEl>
                                          <p:spTgt spid="53250"/>
                                        </p:tgtEl>
                                      </p:cBhvr>
                                      <p:to x="100000" y="90000"/>
                                    </p:animScale>
                                    <p:animScale>
                                      <p:cBhvr>
                                        <p:cTn id="18" dur="166" decel="50000">
                                          <p:stCondLst>
                                            <p:cond delay="1668"/>
                                          </p:stCondLst>
                                        </p:cTn>
                                        <p:tgtEl>
                                          <p:spTgt spid="53250"/>
                                        </p:tgtEl>
                                      </p:cBhvr>
                                      <p:to x="100000" y="100000"/>
                                    </p:animScale>
                                    <p:animScale>
                                      <p:cBhvr>
                                        <p:cTn id="19" dur="26">
                                          <p:stCondLst>
                                            <p:cond delay="1808"/>
                                          </p:stCondLst>
                                        </p:cTn>
                                        <p:tgtEl>
                                          <p:spTgt spid="53250"/>
                                        </p:tgtEl>
                                      </p:cBhvr>
                                      <p:to x="100000" y="95000"/>
                                    </p:animScale>
                                    <p:animScale>
                                      <p:cBhvr>
                                        <p:cTn id="20" dur="166" decel="50000">
                                          <p:stCondLst>
                                            <p:cond delay="1834"/>
                                          </p:stCondLst>
                                        </p:cTn>
                                        <p:tgtEl>
                                          <p:spTgt spid="532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4274" name="Picture 2" descr="http://upload.wikimedia.org/wikipedia/commons/4/49/Birmingham_canals_800.jpg"/>
          <p:cNvPicPr>
            <a:picLocks noGrp="1" noChangeAspect="1" noChangeArrowheads="1"/>
          </p:cNvPicPr>
          <p:nvPr>
            <p:ph idx="1"/>
          </p:nvPr>
        </p:nvPicPr>
        <p:blipFill>
          <a:blip r:embed="rId2"/>
          <a:srcRect/>
          <a:stretch>
            <a:fillRect/>
          </a:stretch>
        </p:blipFill>
        <p:spPr bwMode="auto">
          <a:xfrm>
            <a:off x="642910" y="0"/>
            <a:ext cx="7786742" cy="5786454"/>
          </a:xfrm>
          <a:prstGeom prst="rect">
            <a:avLst/>
          </a:prstGeom>
          <a:noFill/>
        </p:spPr>
      </p:pic>
      <p:sp>
        <p:nvSpPr>
          <p:cNvPr id="4" name="Прямоугольник 3"/>
          <p:cNvSpPr/>
          <p:nvPr/>
        </p:nvSpPr>
        <p:spPr>
          <a:xfrm>
            <a:off x="1857356" y="5929330"/>
            <a:ext cx="5357850" cy="523220"/>
          </a:xfrm>
          <a:prstGeom prst="rect">
            <a:avLst/>
          </a:prstGeom>
        </p:spPr>
        <p:txBody>
          <a:bodyPr wrap="square">
            <a:spAutoFit/>
          </a:bodyPr>
          <a:lstStyle/>
          <a:p>
            <a:r>
              <a:rPr lang="ru-RU" sz="2800" u="sng" dirty="0" smtClean="0"/>
              <a:t>         </a:t>
            </a:r>
            <a:r>
              <a:rPr lang="en-US" sz="2800" u="sng" dirty="0" smtClean="0"/>
              <a:t>Birmingham canals</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 calcmode="lin" valueType="num">
                                      <p:cBhvr>
                                        <p:cTn id="9" dur="1000" fill="hold"/>
                                        <p:tgtEl>
                                          <p:spTgt spid="54274"/>
                                        </p:tgtEl>
                                        <p:attrNameLst>
                                          <p:attrName>style.rotation</p:attrName>
                                        </p:attrNameLst>
                                      </p:cBhvr>
                                      <p:tavLst>
                                        <p:tav tm="0">
                                          <p:val>
                                            <p:fltVal val="90"/>
                                          </p:val>
                                        </p:tav>
                                        <p:tav tm="100000">
                                          <p:val>
                                            <p:fltVal val="0"/>
                                          </p:val>
                                        </p:tav>
                                      </p:tavLst>
                                    </p:anim>
                                    <p:animEffect transition="in" filter="fade">
                                      <p:cBhvr>
                                        <p:cTn id="10" dur="10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afe_image.jpg"/>
          <p:cNvPicPr>
            <a:picLocks noGrp="1" noChangeAspect="1"/>
          </p:cNvPicPr>
          <p:nvPr>
            <p:ph idx="1"/>
          </p:nvPr>
        </p:nvPicPr>
        <p:blipFill>
          <a:blip r:embed="rId2"/>
          <a:stretch>
            <a:fillRect/>
          </a:stretch>
        </p:blipFill>
        <p:spPr>
          <a:xfrm>
            <a:off x="428596" y="0"/>
            <a:ext cx="8358246" cy="5929330"/>
          </a:xfrm>
        </p:spPr>
      </p:pic>
      <p:sp>
        <p:nvSpPr>
          <p:cNvPr id="5" name="Прямоугольник 4"/>
          <p:cNvSpPr/>
          <p:nvPr/>
        </p:nvSpPr>
        <p:spPr>
          <a:xfrm>
            <a:off x="500035" y="6198990"/>
            <a:ext cx="9286940" cy="707886"/>
          </a:xfrm>
          <a:prstGeom prst="rect">
            <a:avLst/>
          </a:prstGeom>
        </p:spPr>
        <p:txBody>
          <a:bodyPr wrap="square">
            <a:spAutoFit/>
          </a:bodyPr>
          <a:lstStyle/>
          <a:p>
            <a:r>
              <a:rPr lang="ru-RU" sz="4000" dirty="0" smtClean="0"/>
              <a:t>                 </a:t>
            </a:r>
            <a:r>
              <a:rPr lang="en-US" sz="4000" dirty="0" smtClean="0"/>
              <a:t>The London Eye</a:t>
            </a:r>
            <a:endParaRPr lang="ru-RU" sz="4000"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5298" name="Picture 2" descr="http://www.urban75.org/photos/birmingham/images/birmingham-02.jpg"/>
          <p:cNvPicPr>
            <a:picLocks noGrp="1" noChangeAspect="1" noChangeArrowheads="1"/>
          </p:cNvPicPr>
          <p:nvPr>
            <p:ph idx="1"/>
          </p:nvPr>
        </p:nvPicPr>
        <p:blipFill>
          <a:blip r:embed="rId2"/>
          <a:srcRect/>
          <a:stretch>
            <a:fillRect/>
          </a:stretch>
        </p:blipFill>
        <p:spPr bwMode="auto">
          <a:xfrm>
            <a:off x="857224" y="214290"/>
            <a:ext cx="7429552" cy="64294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1000"/>
                                        <p:tgtEl>
                                          <p:spTgt spid="55298"/>
                                        </p:tgtEl>
                                      </p:cBhvr>
                                    </p:animEffect>
                                    <p:anim calcmode="lin" valueType="num">
                                      <p:cBhvr>
                                        <p:cTn id="8" dur="1000" fill="hold"/>
                                        <p:tgtEl>
                                          <p:spTgt spid="55298"/>
                                        </p:tgtEl>
                                        <p:attrNameLst>
                                          <p:attrName>ppt_x</p:attrName>
                                        </p:attrNameLst>
                                      </p:cBhvr>
                                      <p:tavLst>
                                        <p:tav tm="0">
                                          <p:val>
                                            <p:strVal val="#ppt_x"/>
                                          </p:val>
                                        </p:tav>
                                        <p:tav tm="100000">
                                          <p:val>
                                            <p:strVal val="#ppt_x"/>
                                          </p:val>
                                        </p:tav>
                                      </p:tavLst>
                                    </p:anim>
                                    <p:anim calcmode="lin" valueType="num">
                                      <p:cBhvr>
                                        <p:cTn id="9" dur="1000" fill="hold"/>
                                        <p:tgtEl>
                                          <p:spTgt spid="552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57166"/>
            <a:ext cx="8229600" cy="5952194"/>
          </a:xfrm>
        </p:spPr>
        <p:txBody>
          <a:bodyPr>
            <a:normAutofit/>
          </a:bodyPr>
          <a:lstStyle/>
          <a:p>
            <a:r>
              <a:rPr lang="en-US" dirty="0" smtClean="0"/>
              <a:t>Birmingham  is a city and metropolitan borough in the West Midlands of England. It is the most populous British city outside the capital London with 1,074,300 residents (2011 census), an increase of 96,000 over the previous decade. The city lies at the heart of the West Midlands conurbation, the second most populous urban area in the United Kingdom with a population of 2,284,093 (2001 census). Its metropolitan area is also the United Kingdom's second most populous with 3,683,000 residents.</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6322" name="Picture 2" descr="http://www.bbc.co.uk/birmingham/content/images/2007/09/13/vtp200_02_470x320.jpg"/>
          <p:cNvPicPr>
            <a:picLocks noGrp="1" noChangeAspect="1" noChangeArrowheads="1"/>
          </p:cNvPicPr>
          <p:nvPr>
            <p:ph idx="1"/>
          </p:nvPr>
        </p:nvPicPr>
        <p:blipFill>
          <a:blip r:embed="rId2"/>
          <a:srcRect/>
          <a:stretch>
            <a:fillRect/>
          </a:stretch>
        </p:blipFill>
        <p:spPr bwMode="auto">
          <a:xfrm>
            <a:off x="571472" y="571480"/>
            <a:ext cx="8001056" cy="59293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1000" fill="hold"/>
                                        <p:tgtEl>
                                          <p:spTgt spid="56322"/>
                                        </p:tgtEl>
                                        <p:attrNameLst>
                                          <p:attrName>ppt_w</p:attrName>
                                        </p:attrNameLst>
                                      </p:cBhvr>
                                      <p:tavLst>
                                        <p:tav tm="0">
                                          <p:val>
                                            <p:fltVal val="0"/>
                                          </p:val>
                                        </p:tav>
                                        <p:tav tm="100000">
                                          <p:val>
                                            <p:strVal val="#ppt_w"/>
                                          </p:val>
                                        </p:tav>
                                      </p:tavLst>
                                    </p:anim>
                                    <p:anim calcmode="lin" valueType="num">
                                      <p:cBhvr>
                                        <p:cTn id="8" dur="1000" fill="hold"/>
                                        <p:tgtEl>
                                          <p:spTgt spid="56322"/>
                                        </p:tgtEl>
                                        <p:attrNameLst>
                                          <p:attrName>ppt_h</p:attrName>
                                        </p:attrNameLst>
                                      </p:cBhvr>
                                      <p:tavLst>
                                        <p:tav tm="0">
                                          <p:val>
                                            <p:fltVal val="0"/>
                                          </p:val>
                                        </p:tav>
                                        <p:tav tm="100000">
                                          <p:val>
                                            <p:strVal val="#ppt_h"/>
                                          </p:val>
                                        </p:tav>
                                      </p:tavLst>
                                    </p:anim>
                                    <p:anim calcmode="lin" valueType="num">
                                      <p:cBhvr>
                                        <p:cTn id="9" dur="1000" fill="hold"/>
                                        <p:tgtEl>
                                          <p:spTgt spid="563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63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11816"/>
          </a:xfrm>
        </p:spPr>
        <p:txBody>
          <a:bodyPr>
            <a:noAutofit/>
          </a:bodyPr>
          <a:lstStyle/>
          <a:p>
            <a:r>
              <a:rPr lang="en-US" sz="9600" dirty="0" smtClean="0"/>
              <a:t>The end</a:t>
            </a:r>
            <a:endParaRPr lang="ru-RU" sz="9600" dirty="0"/>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buckingham.jpg"/>
          <p:cNvPicPr>
            <a:picLocks noGrp="1" noChangeAspect="1"/>
          </p:cNvPicPr>
          <p:nvPr>
            <p:ph idx="1"/>
          </p:nvPr>
        </p:nvPicPr>
        <p:blipFill>
          <a:blip r:embed="rId2"/>
          <a:stretch>
            <a:fillRect/>
          </a:stretch>
        </p:blipFill>
        <p:spPr>
          <a:xfrm>
            <a:off x="0" y="-1"/>
            <a:ext cx="9144000" cy="6015749"/>
          </a:xfrm>
        </p:spPr>
      </p:pic>
      <p:pic>
        <p:nvPicPr>
          <p:cNvPr id="1028" name="Picture 4" descr="http://schulen.eduhi.at/hsalkoven/2009_10/Londonflug/london_eye%5b1%5d.jpg"/>
          <p:cNvPicPr>
            <a:picLocks noChangeAspect="1" noChangeArrowheads="1"/>
          </p:cNvPicPr>
          <p:nvPr/>
        </p:nvPicPr>
        <p:blipFill>
          <a:blip r:embed="rId3"/>
          <a:srcRect/>
          <a:stretch>
            <a:fillRect/>
          </a:stretch>
        </p:blipFill>
        <p:spPr bwMode="auto">
          <a:xfrm>
            <a:off x="-2428924" y="14716204"/>
            <a:ext cx="15662279" cy="8629609"/>
          </a:xfrm>
          <a:prstGeom prst="rect">
            <a:avLst/>
          </a:prstGeom>
          <a:noFill/>
        </p:spPr>
      </p:pic>
      <p:sp>
        <p:nvSpPr>
          <p:cNvPr id="8" name="Прямоугольник 7"/>
          <p:cNvSpPr/>
          <p:nvPr/>
        </p:nvSpPr>
        <p:spPr>
          <a:xfrm>
            <a:off x="1142976" y="6143644"/>
            <a:ext cx="7286676" cy="646331"/>
          </a:xfrm>
          <a:prstGeom prst="rect">
            <a:avLst/>
          </a:prstGeom>
        </p:spPr>
        <p:txBody>
          <a:bodyPr wrap="square">
            <a:spAutoFit/>
          </a:bodyPr>
          <a:lstStyle/>
          <a:p>
            <a:r>
              <a:rPr lang="ru-RU" sz="3600" dirty="0" smtClean="0"/>
              <a:t>            </a:t>
            </a:r>
            <a:r>
              <a:rPr lang="en-US" sz="3600" dirty="0" smtClean="0"/>
              <a:t>Buckingham Palace</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14356"/>
            <a:ext cx="8229600" cy="3214710"/>
          </a:xfrm>
        </p:spPr>
        <p:txBody>
          <a:bodyPr/>
          <a:lstStyle/>
          <a:p>
            <a:r>
              <a:rPr lang="en-US" b="1" dirty="0" smtClean="0"/>
              <a:t>London  </a:t>
            </a:r>
            <a:r>
              <a:rPr lang="en-US" dirty="0" smtClean="0"/>
              <a:t>is </a:t>
            </a:r>
            <a:r>
              <a:rPr lang="en-US" dirty="0" smtClean="0"/>
              <a:t>the capital city of England and the United Kingdom, and the largest city, urban zone and metropolitan area in the United Kingdom, and the European Union by most measures.</a:t>
            </a:r>
            <a:endParaRPr lang="ru-RU" dirty="0"/>
          </a:p>
        </p:txBody>
      </p:sp>
      <p:pic>
        <p:nvPicPr>
          <p:cNvPr id="18434" name="Picture 2" descr="http://img.dooyoo.co.uk/GB_EN/orig/0/1/3/0/3/130315.jpg"/>
          <p:cNvPicPr>
            <a:picLocks noChangeAspect="1" noChangeArrowheads="1"/>
          </p:cNvPicPr>
          <p:nvPr/>
        </p:nvPicPr>
        <p:blipFill>
          <a:blip r:embed="rId2"/>
          <a:srcRect/>
          <a:stretch>
            <a:fillRect/>
          </a:stretch>
        </p:blipFill>
        <p:spPr bwMode="auto">
          <a:xfrm>
            <a:off x="1428728" y="2857473"/>
            <a:ext cx="6572296" cy="40005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from="(-#ppt_w/2)" to="(#ppt_x)" calcmode="lin" valueType="num">
                                      <p:cBhvr>
                                        <p:cTn id="7" dur="600" fill="hold">
                                          <p:stCondLst>
                                            <p:cond delay="0"/>
                                          </p:stCondLst>
                                        </p:cTn>
                                        <p:tgtEl>
                                          <p:spTgt spid="18434"/>
                                        </p:tgtEl>
                                        <p:attrNameLst>
                                          <p:attrName>ppt_x</p:attrName>
                                        </p:attrNameLst>
                                      </p:cBhvr>
                                    </p:anim>
                                    <p:anim from="0" to="-1.0" calcmode="lin" valueType="num">
                                      <p:cBhvr>
                                        <p:cTn id="8" dur="200" decel="50000" autoRev="1" fill="hold">
                                          <p:stCondLst>
                                            <p:cond delay="600"/>
                                          </p:stCondLst>
                                        </p:cTn>
                                        <p:tgtEl>
                                          <p:spTgt spid="18434"/>
                                        </p:tgtEl>
                                        <p:attrNameLst>
                                          <p:attrName>xshear</p:attrName>
                                        </p:attrNameLst>
                                      </p:cBhvr>
                                    </p:anim>
                                    <p:animScale>
                                      <p:cBhvr>
                                        <p:cTn id="9" dur="200" decel="100000" autoRev="1" fill="hold">
                                          <p:stCondLst>
                                            <p:cond delay="600"/>
                                          </p:stCondLst>
                                        </p:cTn>
                                        <p:tgtEl>
                                          <p:spTgt spid="18434"/>
                                        </p:tgtEl>
                                      </p:cBhvr>
                                      <p:from x="100000" y="100000"/>
                                      <p:to x="80000" y="100000"/>
                                    </p:animScale>
                                    <p:anim by="(#ppt_h/3+#ppt_w*0.1)" calcmode="lin" valueType="num">
                                      <p:cBhvr additive="sum">
                                        <p:cTn id="10" dur="200" decel="100000" autoRev="1" fill="hold">
                                          <p:stCondLst>
                                            <p:cond delay="600"/>
                                          </p:stCondLst>
                                        </p:cTn>
                                        <p:tgtEl>
                                          <p:spTgt spid="1843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9458" name="Picture 2" descr="http://www.heathrowminicabs.com/images/worship/westminster.jpg"/>
          <p:cNvPicPr>
            <a:picLocks noChangeAspect="1" noChangeArrowheads="1"/>
          </p:cNvPicPr>
          <p:nvPr/>
        </p:nvPicPr>
        <p:blipFill>
          <a:blip r:embed="rId2"/>
          <a:srcRect/>
          <a:stretch>
            <a:fillRect/>
          </a:stretch>
        </p:blipFill>
        <p:spPr bwMode="auto">
          <a:xfrm>
            <a:off x="2071670" y="0"/>
            <a:ext cx="5143536" cy="5786454"/>
          </a:xfrm>
          <a:prstGeom prst="rect">
            <a:avLst/>
          </a:prstGeom>
          <a:noFill/>
        </p:spPr>
      </p:pic>
      <p:sp>
        <p:nvSpPr>
          <p:cNvPr id="6" name="Содержимое 5"/>
          <p:cNvSpPr>
            <a:spLocks noGrp="1"/>
          </p:cNvSpPr>
          <p:nvPr>
            <p:ph idx="1"/>
          </p:nvPr>
        </p:nvSpPr>
        <p:spPr/>
        <p:txBody>
          <a:bodyPr>
            <a:normAutofit/>
          </a:bodyPr>
          <a:lstStyle/>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pPr>
              <a:buNone/>
            </a:pPr>
            <a:r>
              <a:rPr lang="ru-RU" b="1" dirty="0" smtClean="0"/>
              <a:t>                    </a:t>
            </a:r>
            <a:r>
              <a:rPr lang="en-US" b="1" dirty="0" smtClean="0"/>
              <a:t>Westminster Abbey</a:t>
            </a:r>
            <a:r>
              <a:rPr lang="ru-RU" b="1" dirty="0" smtClean="0">
                <a:hlinkClick r:id="rId3"/>
              </a:rPr>
              <a:t>                   </a:t>
            </a:r>
          </a:p>
          <a:p>
            <a:endParaRPr lang="ru-RU" b="1" dirty="0" smtClean="0"/>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0" dirty="0" smtClean="0"/>
              <a:t>Belfast</a:t>
            </a:r>
            <a:br>
              <a:rPr lang="en-US" b="0" dirty="0" smtClean="0"/>
            </a:br>
            <a:endParaRPr lang="ru-RU" dirty="0"/>
          </a:p>
        </p:txBody>
      </p:sp>
      <p:pic>
        <p:nvPicPr>
          <p:cNvPr id="20482" name="Picture 2" descr="http://4.bp.blogspot.com/-cT26JRRu3Zo/UDT3wWL6tkI/AAAAAAAAAvM/A67Wew2PM_0/s1600/belfast-fish.gif"/>
          <p:cNvPicPr>
            <a:picLocks noChangeAspect="1" noChangeArrowheads="1"/>
          </p:cNvPicPr>
          <p:nvPr/>
        </p:nvPicPr>
        <p:blipFill>
          <a:blip r:embed="rId2"/>
          <a:srcRect/>
          <a:stretch>
            <a:fillRect/>
          </a:stretch>
        </p:blipFill>
        <p:spPr bwMode="auto">
          <a:xfrm>
            <a:off x="714348" y="857232"/>
            <a:ext cx="7500990" cy="6000768"/>
          </a:xfrm>
          <a:prstGeom prst="rect">
            <a:avLst/>
          </a:prstGeom>
          <a:noFill/>
        </p:spPr>
      </p:pic>
      <p:sp>
        <p:nvSpPr>
          <p:cNvPr id="13" name="Содержимое 12"/>
          <p:cNvSpPr>
            <a:spLocks noGrp="1"/>
          </p:cNvSpPr>
          <p:nvPr>
            <p:ph idx="1"/>
          </p:nvPr>
        </p:nvSpPr>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800" decel="100000"/>
                                        <p:tgtEl>
                                          <p:spTgt spid="13">
                                            <p:txEl>
                                              <p:pRg st="0" end="0"/>
                                            </p:txEl>
                                          </p:spTgt>
                                        </p:tgtEl>
                                      </p:cBhvr>
                                    </p:animEffect>
                                    <p:anim calcmode="lin" valueType="num">
                                      <p:cBhvr>
                                        <p:cTn id="8" dur="800" decel="100000" fill="hold"/>
                                        <p:tgtEl>
                                          <p:spTgt spid="1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1506" name="Picture 2" descr="http://www.inpinto.com/upload/iblock/4e3/4e3f4c52f0d107ad0accebed4fb31011.jpg"/>
          <p:cNvPicPr>
            <a:picLocks noGrp="1" noChangeAspect="1" noChangeArrowheads="1"/>
          </p:cNvPicPr>
          <p:nvPr>
            <p:ph idx="1"/>
          </p:nvPr>
        </p:nvPicPr>
        <p:blipFill>
          <a:blip r:embed="rId2"/>
          <a:srcRect/>
          <a:stretch>
            <a:fillRect/>
          </a:stretch>
        </p:blipFill>
        <p:spPr bwMode="auto">
          <a:xfrm>
            <a:off x="357158" y="357166"/>
            <a:ext cx="8001055" cy="5500726"/>
          </a:xfrm>
          <a:prstGeom prst="rect">
            <a:avLst/>
          </a:prstGeom>
          <a:noFill/>
        </p:spPr>
      </p:pic>
      <p:sp>
        <p:nvSpPr>
          <p:cNvPr id="4" name="Прямоугольник 3"/>
          <p:cNvSpPr/>
          <p:nvPr/>
        </p:nvSpPr>
        <p:spPr>
          <a:xfrm>
            <a:off x="1928794" y="6198990"/>
            <a:ext cx="4429156" cy="646331"/>
          </a:xfrm>
          <a:prstGeom prst="rect">
            <a:avLst/>
          </a:prstGeom>
        </p:spPr>
        <p:txBody>
          <a:bodyPr wrap="square">
            <a:spAutoFit/>
          </a:bodyPr>
          <a:lstStyle/>
          <a:p>
            <a:r>
              <a:rPr lang="ru-RU" sz="3600" u="sng" dirty="0" smtClean="0"/>
              <a:t>       </a:t>
            </a:r>
            <a:r>
              <a:rPr lang="en-US" sz="3600" u="sng" dirty="0" smtClean="0"/>
              <a:t>Belfast Castle</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fltVal val="0"/>
                                          </p:val>
                                        </p:tav>
                                        <p:tav tm="100000">
                                          <p:val>
                                            <p:strVal val="#ppt_w"/>
                                          </p:val>
                                        </p:tav>
                                      </p:tavLst>
                                    </p:anim>
                                    <p:anim calcmode="lin" valueType="num">
                                      <p:cBhvr>
                                        <p:cTn id="8" dur="1000" fill="hold"/>
                                        <p:tgtEl>
                                          <p:spTgt spid="21506"/>
                                        </p:tgtEl>
                                        <p:attrNameLst>
                                          <p:attrName>ppt_h</p:attrName>
                                        </p:attrNameLst>
                                      </p:cBhvr>
                                      <p:tavLst>
                                        <p:tav tm="0">
                                          <p:val>
                                            <p:fltVal val="0"/>
                                          </p:val>
                                        </p:tav>
                                        <p:tav tm="100000">
                                          <p:val>
                                            <p:strVal val="#ppt_h"/>
                                          </p:val>
                                        </p:tav>
                                      </p:tavLst>
                                    </p:anim>
                                    <p:anim calcmode="lin" valueType="num">
                                      <p:cBhvr>
                                        <p:cTn id="9" dur="1000" fill="hold"/>
                                        <p:tgtEl>
                                          <p:spTgt spid="21506"/>
                                        </p:tgtEl>
                                        <p:attrNameLst>
                                          <p:attrName>style.rotation</p:attrName>
                                        </p:attrNameLst>
                                      </p:cBhvr>
                                      <p:tavLst>
                                        <p:tav tm="0">
                                          <p:val>
                                            <p:fltVal val="90"/>
                                          </p:val>
                                        </p:tav>
                                        <p:tav tm="100000">
                                          <p:val>
                                            <p:fltVal val="0"/>
                                          </p:val>
                                        </p:tav>
                                      </p:tavLst>
                                    </p:anim>
                                    <p:animEffect transition="in" filter="fade">
                                      <p:cBhvr>
                                        <p:cTn id="10"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115</TotalTime>
  <Words>378</Words>
  <Application>Microsoft Office PowerPoint</Application>
  <PresentationFormat>Экран (4:3)</PresentationFormat>
  <Paragraphs>35</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Апекс</vt:lpstr>
      <vt:lpstr>Largest cities of the United Kingdom </vt:lpstr>
      <vt:lpstr>London</vt:lpstr>
      <vt:lpstr>Слайд 3</vt:lpstr>
      <vt:lpstr>Слайд 4</vt:lpstr>
      <vt:lpstr>Слайд 5</vt:lpstr>
      <vt:lpstr>Слайд 6</vt:lpstr>
      <vt:lpstr>Слайд 7</vt:lpstr>
      <vt:lpstr>Belfast </vt:lpstr>
      <vt:lpstr>Слайд 9</vt:lpstr>
      <vt:lpstr>Слайд 10</vt:lpstr>
      <vt:lpstr>  Belfast  of is the capital of, and largest city in, Northern Ireland. Most of Belfast is in County Antrim, but parts of East and South Belfast are in County Down.</vt:lpstr>
      <vt:lpstr>Слайд 12</vt:lpstr>
      <vt:lpstr>Edinburgh </vt:lpstr>
      <vt:lpstr>Слайд 14</vt:lpstr>
      <vt:lpstr>Слайд 15</vt:lpstr>
      <vt:lpstr>        Edinburgh  is the capital of Scotland and the second largest city in the country. Located in the south-east of Scotland, Edinburgh lies on the east coast of the Central Belt, along the Firth of Forth, near the North Sea.</vt:lpstr>
      <vt:lpstr>Слайд 17</vt:lpstr>
      <vt:lpstr>Liverpool </vt:lpstr>
      <vt:lpstr>Слайд 19</vt:lpstr>
      <vt:lpstr>Слайд 20</vt:lpstr>
      <vt:lpstr>Слайд 21</vt:lpstr>
      <vt:lpstr>Слайд 22</vt:lpstr>
      <vt:lpstr>Слайд 23</vt:lpstr>
      <vt:lpstr>Слайд 24</vt:lpstr>
      <vt:lpstr>Glasgow</vt:lpstr>
      <vt:lpstr>Слайд 26</vt:lpstr>
      <vt:lpstr>Слайд 27</vt:lpstr>
      <vt:lpstr>Слайд 28</vt:lpstr>
      <vt:lpstr>Слайд 29</vt:lpstr>
      <vt:lpstr>Слайд 30</vt:lpstr>
      <vt:lpstr>Manchester </vt:lpstr>
      <vt:lpstr>Слайд 32</vt:lpstr>
      <vt:lpstr>Слайд 33</vt:lpstr>
      <vt:lpstr>Слайд 34</vt:lpstr>
      <vt:lpstr>Слайд 35</vt:lpstr>
      <vt:lpstr>Слайд 36</vt:lpstr>
      <vt:lpstr>Birmingham</vt:lpstr>
      <vt:lpstr>Слайд 38</vt:lpstr>
      <vt:lpstr>Слайд 39</vt:lpstr>
      <vt:lpstr>Слайд 40</vt:lpstr>
      <vt:lpstr>Слайд 41</vt:lpstr>
      <vt:lpstr>Слайд 42</vt:lpstr>
      <vt:lpstr>The end</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Largest cities of the United Kingdom </dc:title>
  <dc:creator>User</dc:creator>
  <cp:lastModifiedBy>User</cp:lastModifiedBy>
  <cp:revision>15</cp:revision>
  <dcterms:created xsi:type="dcterms:W3CDTF">2013-04-16T16:42:05Z</dcterms:created>
  <dcterms:modified xsi:type="dcterms:W3CDTF">2014-05-14T13:11:35Z</dcterms:modified>
</cp:coreProperties>
</file>