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320" r:id="rId4"/>
    <p:sldId id="258" r:id="rId5"/>
    <p:sldId id="296" r:id="rId6"/>
    <p:sldId id="268" r:id="rId7"/>
    <p:sldId id="267" r:id="rId8"/>
    <p:sldId id="264" r:id="rId9"/>
    <p:sldId id="297" r:id="rId10"/>
    <p:sldId id="259" r:id="rId11"/>
    <p:sldId id="261" r:id="rId12"/>
    <p:sldId id="303" r:id="rId13"/>
    <p:sldId id="304" r:id="rId14"/>
    <p:sldId id="305" r:id="rId15"/>
    <p:sldId id="286" r:id="rId16"/>
    <p:sldId id="306" r:id="rId17"/>
    <p:sldId id="307" r:id="rId18"/>
    <p:sldId id="308" r:id="rId19"/>
    <p:sldId id="288" r:id="rId20"/>
    <p:sldId id="309" r:id="rId21"/>
    <p:sldId id="310" r:id="rId22"/>
    <p:sldId id="311" r:id="rId23"/>
    <p:sldId id="312" r:id="rId24"/>
    <p:sldId id="313" r:id="rId25"/>
    <p:sldId id="315" r:id="rId26"/>
    <p:sldId id="314" r:id="rId27"/>
    <p:sldId id="316" r:id="rId28"/>
    <p:sldId id="317" r:id="rId29"/>
    <p:sldId id="318" r:id="rId30"/>
    <p:sldId id="319" r:id="rId31"/>
    <p:sldId id="28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713605"/>
    <a:srgbClr val="3B1C03"/>
    <a:srgbClr val="003A00"/>
    <a:srgbClr val="A8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4660"/>
  </p:normalViewPr>
  <p:slideViewPr>
    <p:cSldViewPr>
      <p:cViewPr>
        <p:scale>
          <a:sx n="60" d="100"/>
          <a:sy n="60" d="100"/>
        </p:scale>
        <p:origin x="-792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2202-4F6E-4E54-84D8-3F4C2245067B}" type="datetimeFigureOut">
              <a:rPr lang="ru-RU" smtClean="0"/>
              <a:pPr/>
              <a:t>27.09.2011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BC15-FF4D-425F-92BB-5BCAB00F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2202-4F6E-4E54-84D8-3F4C2245067B}" type="datetimeFigureOut">
              <a:rPr lang="ru-RU" smtClean="0"/>
              <a:pPr/>
              <a:t>27.09.2011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BC15-FF4D-425F-92BB-5BCAB00F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2202-4F6E-4E54-84D8-3F4C2245067B}" type="datetimeFigureOut">
              <a:rPr lang="ru-RU" smtClean="0"/>
              <a:pPr/>
              <a:t>27.09.2011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BC15-FF4D-425F-92BB-5BCAB00F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2202-4F6E-4E54-84D8-3F4C2245067B}" type="datetimeFigureOut">
              <a:rPr lang="ru-RU" smtClean="0"/>
              <a:pPr/>
              <a:t>27.09.2011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BC15-FF4D-425F-92BB-5BCAB00F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2202-4F6E-4E54-84D8-3F4C2245067B}" type="datetimeFigureOut">
              <a:rPr lang="ru-RU" smtClean="0"/>
              <a:pPr/>
              <a:t>27.09.2011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BC15-FF4D-425F-92BB-5BCAB00F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2202-4F6E-4E54-84D8-3F4C2245067B}" type="datetimeFigureOut">
              <a:rPr lang="ru-RU" smtClean="0"/>
              <a:pPr/>
              <a:t>27.09.2011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BC15-FF4D-425F-92BB-5BCAB00F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2202-4F6E-4E54-84D8-3F4C2245067B}" type="datetimeFigureOut">
              <a:rPr lang="ru-RU" smtClean="0"/>
              <a:pPr/>
              <a:t>27.09.2011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BC15-FF4D-425F-92BB-5BCAB00F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2202-4F6E-4E54-84D8-3F4C2245067B}" type="datetimeFigureOut">
              <a:rPr lang="ru-RU" smtClean="0"/>
              <a:pPr/>
              <a:t>27.09.2011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BC15-FF4D-425F-92BB-5BCAB00F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2202-4F6E-4E54-84D8-3F4C2245067B}" type="datetimeFigureOut">
              <a:rPr lang="ru-RU" smtClean="0"/>
              <a:pPr/>
              <a:t>27.09.2011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BC15-FF4D-425F-92BB-5BCAB00F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2202-4F6E-4E54-84D8-3F4C2245067B}" type="datetimeFigureOut">
              <a:rPr lang="ru-RU" smtClean="0"/>
              <a:pPr/>
              <a:t>27.09.2011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BC15-FF4D-425F-92BB-5BCAB00F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2202-4F6E-4E54-84D8-3F4C2245067B}" type="datetimeFigureOut">
              <a:rPr lang="ru-RU" smtClean="0"/>
              <a:pPr/>
              <a:t>27.09.2011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5BC15-FF4D-425F-92BB-5BCAB00F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12202-4F6E-4E54-84D8-3F4C2245067B}" type="datetimeFigureOut">
              <a:rPr lang="ru-RU" smtClean="0"/>
              <a:pPr/>
              <a:t>27.09.2011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5BC15-FF4D-425F-92BB-5BCAB00F46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214290"/>
            <a:ext cx="655980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Big </a:t>
            </a:r>
            <a:r>
              <a:rPr lang="en-US" sz="1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B</a:t>
            </a:r>
            <a:r>
              <a:rPr lang="en-US" sz="11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en </a:t>
            </a:r>
            <a:endParaRPr lang="ru-RU" sz="1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6" y="201297"/>
            <a:ext cx="32861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schemeClr val="bg1"/>
                </a:solidFill>
                <a:latin typeface="Constantia" pitchFamily="18" charset="0"/>
              </a:rPr>
              <a:t>Tower height </a:t>
            </a:r>
          </a:p>
          <a:p>
            <a:pPr lvl="0"/>
            <a:r>
              <a:rPr lang="en-US" sz="2400" b="1" dirty="0" smtClean="0">
                <a:solidFill>
                  <a:schemeClr val="bg1"/>
                </a:solidFill>
                <a:latin typeface="Constantia" pitchFamily="18" charset="0"/>
              </a:rPr>
              <a:t>61 meter (without considering a spike); </a:t>
            </a:r>
          </a:p>
          <a:p>
            <a:pPr lvl="0"/>
            <a:r>
              <a:rPr lang="en-US" sz="2400" b="1" dirty="0" smtClean="0">
                <a:solidFill>
                  <a:schemeClr val="bg1"/>
                </a:solidFill>
                <a:latin typeface="Constantia" pitchFamily="18" charset="0"/>
              </a:rPr>
              <a:t>Hours settle down at height of 55 m from the earth. At diameter of a dial in </a:t>
            </a:r>
          </a:p>
          <a:p>
            <a:pPr lvl="0"/>
            <a:r>
              <a:rPr lang="en-US" sz="2400" b="1" dirty="0" smtClean="0">
                <a:solidFill>
                  <a:schemeClr val="bg1"/>
                </a:solidFill>
                <a:latin typeface="Constantia" pitchFamily="18" charset="0"/>
              </a:rPr>
              <a:t>7 meters and length of arrows 2,7 and 4,2 meters, height of each figure — only 61 centimeter. Hours</a:t>
            </a:r>
          </a:p>
          <a:p>
            <a:pPr lvl="0"/>
            <a:r>
              <a:rPr lang="en-US" sz="2400" b="1" dirty="0" smtClean="0">
                <a:solidFill>
                  <a:schemeClr val="bg1"/>
                </a:solidFill>
                <a:latin typeface="Constantia" pitchFamily="18" charset="0"/>
              </a:rPr>
              <a:t>Long time were considered as the greatest in the world.</a:t>
            </a:r>
            <a:endParaRPr lang="ru-RU" sz="2400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4098" name="Picture 2" descr="C:\Documents and Settings\Admin\Рабочий стол\Бен\600px-Parliament_Clock_Westmins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500042"/>
            <a:ext cx="5715000" cy="5715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0"/>
            <a:ext cx="53578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Constantia" pitchFamily="18" charset="0"/>
              </a:rPr>
              <a:t>In Big Ben tourists don't start up. To get on top 96 meter towers it is possible only on a narrow spiral staircase. 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Constantia" pitchFamily="18" charset="0"/>
              </a:rPr>
              <a:t>334 steps will result on 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Constantia" pitchFamily="18" charset="0"/>
              </a:rPr>
              <a:t>The small opened 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Constantia" pitchFamily="18" charset="0"/>
              </a:rPr>
              <a:t>Platform, in 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Constantia" pitchFamily="18" charset="0"/>
              </a:rPr>
              <a:t>Which center and 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Constantia" pitchFamily="18" charset="0"/>
              </a:rPr>
              <a:t>    There is a legendary </a:t>
            </a:r>
          </a:p>
          <a:p>
            <a:r>
              <a:rPr lang="en-US" sz="2000" b="1" dirty="0" smtClean="0">
                <a:solidFill>
                  <a:srgbClr val="002060"/>
                </a:solidFill>
                <a:latin typeface="Constantia" pitchFamily="18" charset="0"/>
              </a:rPr>
              <a:t>     Bell.</a:t>
            </a:r>
            <a:endParaRPr lang="ru-RU" sz="2000" b="1" dirty="0">
              <a:solidFill>
                <a:srgbClr val="00206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Бен\мини3.jpg"/>
          <p:cNvPicPr>
            <a:picLocks noChangeAspect="1" noChangeArrowheads="1"/>
          </p:cNvPicPr>
          <p:nvPr/>
        </p:nvPicPr>
        <p:blipFill>
          <a:blip r:embed="rId3" cstate="print"/>
          <a:srcRect l="48758"/>
          <a:stretch>
            <a:fillRect/>
          </a:stretch>
        </p:blipFill>
        <p:spPr bwMode="auto">
          <a:xfrm>
            <a:off x="56104" y="214290"/>
            <a:ext cx="5015962" cy="6417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Documents and Settings\Admin\Рабочий стол\Бен\мини4.jpg"/>
          <p:cNvPicPr>
            <a:picLocks noChangeAspect="1" noChangeArrowheads="1"/>
          </p:cNvPicPr>
          <p:nvPr/>
        </p:nvPicPr>
        <p:blipFill>
          <a:blip r:embed="rId4" cstate="print"/>
          <a:srcRect l="20000" r="21250" b="8333"/>
          <a:stretch>
            <a:fillRect/>
          </a:stretch>
        </p:blipFill>
        <p:spPr bwMode="auto">
          <a:xfrm>
            <a:off x="5094132" y="1071546"/>
            <a:ext cx="3907024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Admin\Рабочий стол\Бен\мини.jpg"/>
          <p:cNvPicPr>
            <a:picLocks noChangeAspect="1" noChangeArrowheads="1"/>
          </p:cNvPicPr>
          <p:nvPr/>
        </p:nvPicPr>
        <p:blipFill>
          <a:blip r:embed="rId3" cstate="print"/>
          <a:srcRect r="3928" b="3898"/>
          <a:stretch>
            <a:fillRect/>
          </a:stretch>
        </p:blipFill>
        <p:spPr bwMode="auto">
          <a:xfrm>
            <a:off x="214282" y="214290"/>
            <a:ext cx="4646814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Documents and Settings\Admin\Рабочий стол\Бен\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857233"/>
            <a:ext cx="3797150" cy="566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Рабочий стол\Бен\лед мин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90478"/>
            <a:ext cx="4714908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00034" y="428604"/>
            <a:ext cx="25003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 smtClean="0">
                <a:solidFill>
                  <a:schemeClr val="bg2">
                    <a:lumMod val="10000"/>
                  </a:schemeClr>
                </a:solidFill>
                <a:latin typeface="Constantia" pitchFamily="18" charset="0"/>
              </a:rPr>
              <a:t>Биг</a:t>
            </a: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latin typeface="Constantia" pitchFamily="18" charset="0"/>
              </a:rPr>
              <a:t> Бен изо льда</a:t>
            </a:r>
            <a:endParaRPr lang="ru-RU" sz="4400" b="1" dirty="0">
              <a:solidFill>
                <a:schemeClr val="bg2">
                  <a:lumMod val="10000"/>
                </a:schemeClr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42852"/>
            <a:ext cx="492922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3B1C03"/>
                </a:solidFill>
                <a:latin typeface="Constantia" pitchFamily="18" charset="0"/>
              </a:rPr>
              <a:t>Шести-метровая</a:t>
            </a:r>
            <a:r>
              <a:rPr lang="ru-RU" sz="2400" b="1" dirty="0" smtClean="0">
                <a:solidFill>
                  <a:srgbClr val="3B1C03"/>
                </a:solidFill>
                <a:latin typeface="Constantia" pitchFamily="18" charset="0"/>
              </a:rPr>
              <a:t> копия "</a:t>
            </a:r>
            <a:r>
              <a:rPr lang="ru-RU" sz="2400" b="1" dirty="0" err="1" smtClean="0">
                <a:solidFill>
                  <a:srgbClr val="3B1C03"/>
                </a:solidFill>
                <a:latin typeface="Constantia" pitchFamily="18" charset="0"/>
              </a:rPr>
              <a:t>Биг-Бена</a:t>
            </a:r>
            <a:r>
              <a:rPr lang="ru-RU" sz="2400" b="1" dirty="0" smtClean="0">
                <a:solidFill>
                  <a:srgbClr val="3B1C03"/>
                </a:solidFill>
                <a:latin typeface="Constantia" pitchFamily="18" charset="0"/>
              </a:rPr>
              <a:t>", сделанная из банок Кока-Колы была выставлена в лондонском парке, дабы привлечь внимание людей к вопросу переработки мусора.</a:t>
            </a:r>
          </a:p>
          <a:p>
            <a:r>
              <a:rPr lang="ru-RU" sz="2400" b="1" dirty="0" smtClean="0">
                <a:solidFill>
                  <a:srgbClr val="3B1C03"/>
                </a:solidFill>
                <a:latin typeface="Constantia" pitchFamily="18" charset="0"/>
              </a:rPr>
              <a:t>Художественная инсталляция, созданная скульптором Робертом Бредфордом, </a:t>
            </a:r>
          </a:p>
          <a:p>
            <a:r>
              <a:rPr lang="ru-RU" sz="2400" b="1" dirty="0" smtClean="0">
                <a:solidFill>
                  <a:srgbClr val="3B1C03"/>
                </a:solidFill>
                <a:latin typeface="Constantia" pitchFamily="18" charset="0"/>
              </a:rPr>
              <a:t>стала открытием Недели переработки мусора.</a:t>
            </a:r>
          </a:p>
          <a:p>
            <a:r>
              <a:rPr lang="ru-RU" sz="2400" b="1" dirty="0" smtClean="0">
                <a:solidFill>
                  <a:srgbClr val="3B1C03"/>
                </a:solidFill>
                <a:latin typeface="Constantia" pitchFamily="18" charset="0"/>
              </a:rPr>
              <a:t>"</a:t>
            </a:r>
            <a:r>
              <a:rPr lang="ru-RU" sz="2400" b="1" dirty="0" err="1" smtClean="0">
                <a:solidFill>
                  <a:srgbClr val="3B1C03"/>
                </a:solidFill>
                <a:latin typeface="Constantia" pitchFamily="18" charset="0"/>
              </a:rPr>
              <a:t>Биг-Бен</a:t>
            </a:r>
            <a:r>
              <a:rPr lang="ru-RU" sz="2400" b="1" dirty="0" smtClean="0">
                <a:solidFill>
                  <a:srgbClr val="3B1C03"/>
                </a:solidFill>
                <a:latin typeface="Constantia" pitchFamily="18" charset="0"/>
              </a:rPr>
              <a:t>" – одна из четырех скульптур, появившихся в Великобритании с целью поднять вопрос важности правильной утилизации отходов.</a:t>
            </a:r>
            <a:endParaRPr lang="ru-RU" sz="2400" b="1" dirty="0">
              <a:solidFill>
                <a:srgbClr val="3B1C03"/>
              </a:solidFill>
              <a:latin typeface="Constantia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2971" y="214290"/>
            <a:ext cx="3766747" cy="6466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5882"/>
          <a:stretch>
            <a:fillRect/>
          </a:stretch>
        </p:blipFill>
        <p:spPr bwMode="auto">
          <a:xfrm>
            <a:off x="4857752" y="500042"/>
            <a:ext cx="4068394" cy="571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l="17308" r="17788"/>
          <a:stretch>
            <a:fillRect/>
          </a:stretch>
        </p:blipFill>
        <p:spPr bwMode="auto">
          <a:xfrm>
            <a:off x="215265" y="1436060"/>
            <a:ext cx="4356736" cy="327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357298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7818" y="357166"/>
            <a:ext cx="4416470" cy="5907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32" cy="621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990871"/>
            <a:ext cx="5663790" cy="3724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 r="51970"/>
          <a:stretch>
            <a:fillRect/>
          </a:stretch>
        </p:blipFill>
        <p:spPr bwMode="auto">
          <a:xfrm>
            <a:off x="6039238" y="214290"/>
            <a:ext cx="2890480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14282" y="-24"/>
            <a:ext cx="585791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>Пара бизнесменов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>Крис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>Садлер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> и Майк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>Харпер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> из английского графства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>Чешир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> создали копию башни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>Биг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> Бен высотой около 20 м. Сделано сооружение из соломы. Авторы говорят, что для воплощения проекта им понадобилось более 500 тюков соломы общей массой свыше 						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itchFamily="18" charset="0"/>
              </a:rPr>
              <a:t>20 т.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-24"/>
            <a:ext cx="65722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Big-Ben — a bell tower in London, a part of an architectural complex of the Westminster </a:t>
            </a:r>
            <a:r>
              <a:rPr lang="en-US" sz="2400" dirty="0" smtClean="0"/>
              <a:t>palace</a:t>
            </a:r>
          </a:p>
          <a:p>
            <a:r>
              <a:rPr lang="en-US" sz="2400" dirty="0" smtClean="0"/>
              <a:t>The official name — «the Hour tower of the Westminster palace», also it name «the Tower of St. </a:t>
            </a:r>
            <a:r>
              <a:rPr lang="en-US" sz="2400" dirty="0" err="1" smtClean="0"/>
              <a:t>Stefana</a:t>
            </a:r>
            <a:r>
              <a:rPr lang="en-US" sz="2400" dirty="0" smtClean="0"/>
              <a:t>».</a:t>
            </a:r>
          </a:p>
          <a:p>
            <a:endParaRPr lang="en-US" sz="2400" dirty="0" smtClean="0"/>
          </a:p>
          <a:p>
            <a:endParaRPr lang="ru-RU" sz="2400" b="1" dirty="0">
              <a:solidFill>
                <a:srgbClr val="003A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5586" y="-24"/>
            <a:ext cx="9499586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523" y="0"/>
            <a:ext cx="91545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583" y="75440"/>
            <a:ext cx="7778193" cy="678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6641" y="0"/>
            <a:ext cx="51435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167" y="0"/>
            <a:ext cx="9220167" cy="692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1" y="-71462"/>
            <a:ext cx="9239283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95536" y="1340768"/>
            <a:ext cx="8206680" cy="4034879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Big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Ben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is</a:t>
            </a:r>
            <a:r>
              <a:rPr lang="ru-RU" dirty="0" smtClean="0">
                <a:solidFill>
                  <a:schemeClr val="bg1"/>
                </a:solidFill>
              </a:rPr>
              <a:t> one </a:t>
            </a:r>
            <a:r>
              <a:rPr lang="ru-RU" dirty="0" err="1" smtClean="0">
                <a:solidFill>
                  <a:schemeClr val="bg1"/>
                </a:solidFill>
              </a:rPr>
              <a:t>of</a:t>
            </a:r>
            <a:r>
              <a:rPr lang="ru-RU" dirty="0" smtClean="0">
                <a:solidFill>
                  <a:schemeClr val="bg1"/>
                </a:solidFill>
              </a:rPr>
              <a:t> London's </a:t>
            </a:r>
            <a:r>
              <a:rPr lang="ru-RU" dirty="0" err="1" smtClean="0">
                <a:solidFill>
                  <a:schemeClr val="bg1"/>
                </a:solidFill>
              </a:rPr>
              <a:t>best-known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landmarks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and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looks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most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spectacular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at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night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when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the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clock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faces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are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illuminated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You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even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know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when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parliament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is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in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session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because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a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light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shines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above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the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clock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face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2636912"/>
            <a:ext cx="6446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latin typeface="Constantia" pitchFamily="18" charset="0"/>
              </a:rPr>
              <a:t>The End</a:t>
            </a:r>
            <a:endParaRPr lang="en-US" sz="8800" b="1" dirty="0" smtClean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06" y="-2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  <a:latin typeface="Constantia" pitchFamily="18" charset="0"/>
              </a:rPr>
              <a:t>The tower has been erected </a:t>
            </a:r>
          </a:p>
          <a:p>
            <a:r>
              <a:rPr lang="en-US" sz="2400" b="1" dirty="0" smtClean="0">
                <a:solidFill>
                  <a:srgbClr val="006600"/>
                </a:solidFill>
                <a:latin typeface="Constantia" pitchFamily="18" charset="0"/>
              </a:rPr>
              <a:t>In 1858, a tower clock has been started up a course on May, 21st, 1859.</a:t>
            </a:r>
            <a:r>
              <a:rPr lang="ru-RU" sz="2400" b="1" dirty="0" smtClean="0">
                <a:solidFill>
                  <a:srgbClr val="006600"/>
                </a:solidFill>
                <a:latin typeface="Constantia" pitchFamily="18" charset="0"/>
              </a:rPr>
              <a:t>.</a:t>
            </a:r>
            <a:endParaRPr lang="ru-RU" sz="2400" b="1" dirty="0">
              <a:solidFill>
                <a:srgbClr val="0066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4180344"/>
            <a:ext cx="62151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name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Big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Ben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actually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refers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not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clock-tower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itself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but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thirteen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ton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bell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hung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within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bell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was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named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after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first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commissioner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of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works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Sir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Benjamin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Hall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endParaRPr lang="ru-RU" sz="2800" b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71414"/>
            <a:ext cx="8572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713605"/>
                </a:solidFill>
                <a:latin typeface="Constantia" pitchFamily="18" charset="0"/>
              </a:rPr>
              <a:t>Big Ben - a symbol of time. The period of the greatest dawn of the country. And an inscription in Latin: «My God store queen Victoria» - a tribute of personal respect to the monarch at which there was such concept as British Empire.</a:t>
            </a:r>
            <a:endParaRPr lang="ru-RU" sz="2000" b="1" dirty="0">
              <a:solidFill>
                <a:srgbClr val="713605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71414"/>
            <a:ext cx="87154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Constantia" pitchFamily="18" charset="0"/>
              </a:rPr>
              <a:t>Big Ben's dials look at all 4 parts of the world. They from Birmingham are made has fallen down, hour hands are cast from pig-iron, and minute are made of copper sheet. It is counted up that the minute 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Constantia" pitchFamily="18" charset="0"/>
              </a:rPr>
              <a:t>Arrows pass the general distance for a year In190 km.</a:t>
            </a:r>
            <a:endParaRPr lang="en-US" sz="2400" b="1" dirty="0" smtClean="0">
              <a:solidFill>
                <a:srgbClr val="00206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71414"/>
            <a:ext cx="8643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onstantia" pitchFamily="18" charset="0"/>
              </a:rPr>
              <a:t>Big Ben and other small bells surrounding it beat out a ringing of following words: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Constantia" pitchFamily="18" charset="0"/>
              </a:rPr>
              <a:t>«Through this hour the Lord stores me and force it won't allow to anybody to stumble»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500042"/>
            <a:ext cx="42862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onstantia" pitchFamily="18" charset="0"/>
              </a:rPr>
              <a:t>Big Ben also is only one bell. 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Constantia" pitchFamily="18" charset="0"/>
              </a:rPr>
              <a:t>Its height 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Constantia" pitchFamily="18" charset="0"/>
              </a:rPr>
              <a:t>More than 2 meters,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Constantia" pitchFamily="18" charset="0"/>
              </a:rPr>
              <a:t>And diameter is equal almost to 3 meters.</a:t>
            </a:r>
            <a:endParaRPr lang="ru-RU" sz="2800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3074" name="Picture 2" descr="C:\Documents and Settings\Admin\Рабочий стол\Бен\bb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2852"/>
            <a:ext cx="4248490" cy="6357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521</Words>
  <Application>Microsoft Office PowerPoint</Application>
  <PresentationFormat>Экран (4:3)</PresentationFormat>
  <Paragraphs>35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Big Ben is one of London's best-known landmarks, and looks most spectacular at night when the clock faces are illuminated. You even know when parliament is in session, because a light shines above the clock face.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42</cp:revision>
  <dcterms:created xsi:type="dcterms:W3CDTF">2010-05-05T10:41:31Z</dcterms:created>
  <dcterms:modified xsi:type="dcterms:W3CDTF">2011-09-27T19:33:59Z</dcterms:modified>
</cp:coreProperties>
</file>