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8" r:id="rId9"/>
    <p:sldId id="267" r:id="rId10"/>
    <p:sldId id="269" r:id="rId11"/>
    <p:sldId id="271" r:id="rId12"/>
    <p:sldId id="270" r:id="rId13"/>
    <p:sldId id="263" r:id="rId14"/>
    <p:sldId id="264" r:id="rId15"/>
    <p:sldId id="26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D8F66-A42F-44C7-A373-0C3957AAA9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B8C5F-5770-4EDF-AA2F-352B6D55FBF3}">
      <dgm:prSet phldrT="[Текст]"/>
      <dgm:spPr/>
      <dgm:t>
        <a:bodyPr/>
        <a:lstStyle/>
        <a:p>
          <a:r>
            <a:rPr lang="uk-UA" dirty="0" smtClean="0"/>
            <a:t>Багатобожність</a:t>
          </a:r>
          <a:endParaRPr lang="ru-RU" dirty="0"/>
        </a:p>
      </dgm:t>
    </dgm:pt>
    <dgm:pt modelId="{195BF0C9-435B-41CD-9164-44330D28D4E8}" type="parTrans" cxnId="{52143BFF-BB2C-4568-97CB-1F47B4AA5EE1}">
      <dgm:prSet/>
      <dgm:spPr/>
      <dgm:t>
        <a:bodyPr/>
        <a:lstStyle/>
        <a:p>
          <a:endParaRPr lang="ru-RU"/>
        </a:p>
      </dgm:t>
    </dgm:pt>
    <dgm:pt modelId="{0AC125AE-2659-4A9A-B0E5-FC0AB8F1A2A1}" type="sibTrans" cxnId="{52143BFF-BB2C-4568-97CB-1F47B4AA5EE1}">
      <dgm:prSet/>
      <dgm:spPr/>
      <dgm:t>
        <a:bodyPr/>
        <a:lstStyle/>
        <a:p>
          <a:endParaRPr lang="ru-RU"/>
        </a:p>
      </dgm:t>
    </dgm:pt>
    <dgm:pt modelId="{09D92E9F-0B8C-44A1-AB69-46FA2F543416}">
      <dgm:prSet phldrT="[Текст]"/>
      <dgm:spPr/>
      <dgm:t>
        <a:bodyPr/>
        <a:lstStyle/>
        <a:p>
          <a:r>
            <a:rPr lang="uk-UA" dirty="0" smtClean="0"/>
            <a:t>Тотемізм</a:t>
          </a:r>
          <a:endParaRPr lang="ru-RU" dirty="0"/>
        </a:p>
      </dgm:t>
    </dgm:pt>
    <dgm:pt modelId="{E09D90F1-9D11-47A9-B183-FCD545645719}" type="parTrans" cxnId="{3DD775EA-7699-4E8C-86C0-61206B00AF7C}">
      <dgm:prSet/>
      <dgm:spPr/>
      <dgm:t>
        <a:bodyPr/>
        <a:lstStyle/>
        <a:p>
          <a:endParaRPr lang="ru-RU"/>
        </a:p>
      </dgm:t>
    </dgm:pt>
    <dgm:pt modelId="{9C2B30AA-15C9-40D0-A060-FEA97794EB97}" type="sibTrans" cxnId="{3DD775EA-7699-4E8C-86C0-61206B00AF7C}">
      <dgm:prSet/>
      <dgm:spPr/>
      <dgm:t>
        <a:bodyPr/>
        <a:lstStyle/>
        <a:p>
          <a:endParaRPr lang="ru-RU"/>
        </a:p>
      </dgm:t>
    </dgm:pt>
    <dgm:pt modelId="{91725517-1217-4881-88D9-55F0A03B85E1}">
      <dgm:prSet phldrT="[Текст]"/>
      <dgm:spPr/>
      <dgm:t>
        <a:bodyPr/>
        <a:lstStyle/>
        <a:p>
          <a:r>
            <a:rPr lang="uk-UA" dirty="0" smtClean="0"/>
            <a:t>Фетишизм</a:t>
          </a:r>
          <a:endParaRPr lang="ru-RU" dirty="0"/>
        </a:p>
      </dgm:t>
    </dgm:pt>
    <dgm:pt modelId="{9402D642-6C39-4D13-89C7-C8168095F8A5}" type="parTrans" cxnId="{C331201D-4552-49F9-B1DB-3BBA877D9466}">
      <dgm:prSet/>
      <dgm:spPr/>
      <dgm:t>
        <a:bodyPr/>
        <a:lstStyle/>
        <a:p>
          <a:endParaRPr lang="ru-RU"/>
        </a:p>
      </dgm:t>
    </dgm:pt>
    <dgm:pt modelId="{07241E2E-B981-4236-9A29-EC325B93962B}" type="sibTrans" cxnId="{C331201D-4552-49F9-B1DB-3BBA877D9466}">
      <dgm:prSet/>
      <dgm:spPr/>
      <dgm:t>
        <a:bodyPr/>
        <a:lstStyle/>
        <a:p>
          <a:endParaRPr lang="ru-RU"/>
        </a:p>
      </dgm:t>
    </dgm:pt>
    <dgm:pt modelId="{DFB774F5-6D53-4190-B9E9-84F406D78942}">
      <dgm:prSet phldrT="[Текст]"/>
      <dgm:spPr/>
      <dgm:t>
        <a:bodyPr/>
        <a:lstStyle/>
        <a:p>
          <a:r>
            <a:rPr lang="uk-UA" dirty="0" smtClean="0"/>
            <a:t>Єдинобожність</a:t>
          </a:r>
          <a:endParaRPr lang="ru-RU" dirty="0"/>
        </a:p>
      </dgm:t>
    </dgm:pt>
    <dgm:pt modelId="{CE13F22E-2B9D-44F2-8747-D37F47BE1C5F}" type="parTrans" cxnId="{E6F5A0A2-A106-4CD1-BF7D-5E604F5BF4D3}">
      <dgm:prSet/>
      <dgm:spPr/>
      <dgm:t>
        <a:bodyPr/>
        <a:lstStyle/>
        <a:p>
          <a:endParaRPr lang="ru-RU"/>
        </a:p>
      </dgm:t>
    </dgm:pt>
    <dgm:pt modelId="{93CD8A4D-AF25-4556-A427-3385ACF2EB45}" type="sibTrans" cxnId="{E6F5A0A2-A106-4CD1-BF7D-5E604F5BF4D3}">
      <dgm:prSet/>
      <dgm:spPr/>
      <dgm:t>
        <a:bodyPr/>
        <a:lstStyle/>
        <a:p>
          <a:endParaRPr lang="ru-RU"/>
        </a:p>
      </dgm:t>
    </dgm:pt>
    <dgm:pt modelId="{2F233ABC-C408-457E-8530-3A5D8448E6E0}">
      <dgm:prSet phldrT="[Текст]"/>
      <dgm:spPr/>
      <dgm:t>
        <a:bodyPr/>
        <a:lstStyle/>
        <a:p>
          <a:r>
            <a:rPr lang="uk-UA" dirty="0" smtClean="0"/>
            <a:t>Буддизм</a:t>
          </a:r>
          <a:endParaRPr lang="ru-RU" dirty="0"/>
        </a:p>
      </dgm:t>
    </dgm:pt>
    <dgm:pt modelId="{93C7273B-3D3C-495A-9F70-28314E00FD8D}" type="parTrans" cxnId="{ABD9256F-CF1E-439B-8F7E-9D9A12E96ADD}">
      <dgm:prSet/>
      <dgm:spPr/>
      <dgm:t>
        <a:bodyPr/>
        <a:lstStyle/>
        <a:p>
          <a:endParaRPr lang="ru-RU"/>
        </a:p>
      </dgm:t>
    </dgm:pt>
    <dgm:pt modelId="{20BAD3D6-E211-40CD-9C1F-F6FAD6FA9AAD}" type="sibTrans" cxnId="{ABD9256F-CF1E-439B-8F7E-9D9A12E96ADD}">
      <dgm:prSet/>
      <dgm:spPr/>
      <dgm:t>
        <a:bodyPr/>
        <a:lstStyle/>
        <a:p>
          <a:endParaRPr lang="ru-RU"/>
        </a:p>
      </dgm:t>
    </dgm:pt>
    <dgm:pt modelId="{5845DCB5-6358-4CC2-87CF-D8DCBFD76179}">
      <dgm:prSet phldrT="[Текст]"/>
      <dgm:spPr/>
      <dgm:t>
        <a:bodyPr/>
        <a:lstStyle/>
        <a:p>
          <a:r>
            <a:rPr lang="uk-UA" dirty="0" smtClean="0"/>
            <a:t>Християнство</a:t>
          </a:r>
          <a:endParaRPr lang="ru-RU" dirty="0"/>
        </a:p>
      </dgm:t>
    </dgm:pt>
    <dgm:pt modelId="{686AE5E7-B86A-4B64-85BB-A43B37CE35C4}" type="parTrans" cxnId="{32869786-CE67-499A-B61D-856AFB51F0DA}">
      <dgm:prSet/>
      <dgm:spPr/>
      <dgm:t>
        <a:bodyPr/>
        <a:lstStyle/>
        <a:p>
          <a:endParaRPr lang="ru-RU"/>
        </a:p>
      </dgm:t>
    </dgm:pt>
    <dgm:pt modelId="{D2745C27-76C1-4A41-88C5-4A62A9F7D0E2}" type="sibTrans" cxnId="{32869786-CE67-499A-B61D-856AFB51F0DA}">
      <dgm:prSet/>
      <dgm:spPr/>
      <dgm:t>
        <a:bodyPr/>
        <a:lstStyle/>
        <a:p>
          <a:endParaRPr lang="ru-RU"/>
        </a:p>
      </dgm:t>
    </dgm:pt>
    <dgm:pt modelId="{D5EF7062-1E5A-4328-B74A-F47B0EBC09BB}">
      <dgm:prSet phldrT="[Текст]"/>
      <dgm:spPr/>
      <dgm:t>
        <a:bodyPr/>
        <a:lstStyle/>
        <a:p>
          <a:r>
            <a:rPr lang="uk-UA" dirty="0" smtClean="0"/>
            <a:t>Анімізм</a:t>
          </a:r>
          <a:endParaRPr lang="ru-RU" dirty="0"/>
        </a:p>
      </dgm:t>
    </dgm:pt>
    <dgm:pt modelId="{A695E768-3C8D-426E-8189-817BD6FBBA48}" type="parTrans" cxnId="{F8D00A2E-D994-4A98-968A-A53C03350DDA}">
      <dgm:prSet/>
      <dgm:spPr/>
      <dgm:t>
        <a:bodyPr/>
        <a:lstStyle/>
        <a:p>
          <a:endParaRPr lang="ru-RU"/>
        </a:p>
      </dgm:t>
    </dgm:pt>
    <dgm:pt modelId="{CD12D11E-C970-4E07-8FC0-24E3E2FA57DC}" type="sibTrans" cxnId="{F8D00A2E-D994-4A98-968A-A53C03350DDA}">
      <dgm:prSet/>
      <dgm:spPr/>
      <dgm:t>
        <a:bodyPr/>
        <a:lstStyle/>
        <a:p>
          <a:endParaRPr lang="ru-RU"/>
        </a:p>
      </dgm:t>
    </dgm:pt>
    <dgm:pt modelId="{64CF2A85-B14B-4AEE-8CE4-88808342E352}">
      <dgm:prSet phldrT="[Текст]"/>
      <dgm:spPr/>
      <dgm:t>
        <a:bodyPr/>
        <a:lstStyle/>
        <a:p>
          <a:r>
            <a:rPr lang="uk-UA" dirty="0" smtClean="0"/>
            <a:t>Іслам</a:t>
          </a:r>
          <a:endParaRPr lang="ru-RU" dirty="0"/>
        </a:p>
      </dgm:t>
    </dgm:pt>
    <dgm:pt modelId="{A5CC6B41-DB19-44DA-B6F3-6976A3EFF0DF}" type="parTrans" cxnId="{247B5F6C-D643-4E4C-B15F-8FF254AB4248}">
      <dgm:prSet/>
      <dgm:spPr/>
      <dgm:t>
        <a:bodyPr/>
        <a:lstStyle/>
        <a:p>
          <a:endParaRPr lang="ru-RU"/>
        </a:p>
      </dgm:t>
    </dgm:pt>
    <dgm:pt modelId="{7C9427B1-9482-4918-B22E-C54311668893}" type="sibTrans" cxnId="{247B5F6C-D643-4E4C-B15F-8FF254AB4248}">
      <dgm:prSet/>
      <dgm:spPr/>
      <dgm:t>
        <a:bodyPr/>
        <a:lstStyle/>
        <a:p>
          <a:endParaRPr lang="ru-RU"/>
        </a:p>
      </dgm:t>
    </dgm:pt>
    <dgm:pt modelId="{EA3028FA-E150-40ED-A58E-E83545F93FC8}" type="pres">
      <dgm:prSet presAssocID="{678D8F66-A42F-44C7-A373-0C3957AAA9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EB70E-7DB6-4D2C-906E-EC1A9EBC8854}" type="pres">
      <dgm:prSet presAssocID="{8C6B8C5F-5770-4EDF-AA2F-352B6D55FBF3}" presName="composite" presStyleCnt="0"/>
      <dgm:spPr/>
    </dgm:pt>
    <dgm:pt modelId="{DB53A205-A4EC-45CF-9103-834647103B69}" type="pres">
      <dgm:prSet presAssocID="{8C6B8C5F-5770-4EDF-AA2F-352B6D55FBF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36DF7-5F68-40B1-8ABD-4927545E9518}" type="pres">
      <dgm:prSet presAssocID="{8C6B8C5F-5770-4EDF-AA2F-352B6D55FBF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DFAA-DF73-4982-ADC7-6DB7E297E075}" type="pres">
      <dgm:prSet presAssocID="{0AC125AE-2659-4A9A-B0E5-FC0AB8F1A2A1}" presName="space" presStyleCnt="0"/>
      <dgm:spPr/>
    </dgm:pt>
    <dgm:pt modelId="{78DE9DB0-898B-4CC4-8913-6313AA285A46}" type="pres">
      <dgm:prSet presAssocID="{DFB774F5-6D53-4190-B9E9-84F406D78942}" presName="composite" presStyleCnt="0"/>
      <dgm:spPr/>
    </dgm:pt>
    <dgm:pt modelId="{DC3EA991-D5FF-4A5B-89FC-FBE6F9638F7F}" type="pres">
      <dgm:prSet presAssocID="{DFB774F5-6D53-4190-B9E9-84F406D78942}" presName="parTx" presStyleLbl="alignNode1" presStyleIdx="1" presStyleCnt="2" custLinFactNeighborX="17150" custLinFactNeighborY="-1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50907-FD21-43D9-AFA7-B931A20A5F08}" type="pres">
      <dgm:prSet presAssocID="{DFB774F5-6D53-4190-B9E9-84F406D7894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E23B2-5703-4A6F-B603-C55C557664CF}" type="presOf" srcId="{678D8F66-A42F-44C7-A373-0C3957AAA96C}" destId="{EA3028FA-E150-40ED-A58E-E83545F93FC8}" srcOrd="0" destOrd="0" presId="urn:microsoft.com/office/officeart/2005/8/layout/hList1"/>
    <dgm:cxn modelId="{3DD775EA-7699-4E8C-86C0-61206B00AF7C}" srcId="{8C6B8C5F-5770-4EDF-AA2F-352B6D55FBF3}" destId="{09D92E9F-0B8C-44A1-AB69-46FA2F543416}" srcOrd="0" destOrd="0" parTransId="{E09D90F1-9D11-47A9-B183-FCD545645719}" sibTransId="{9C2B30AA-15C9-40D0-A060-FEA97794EB97}"/>
    <dgm:cxn modelId="{49A45A25-F825-4874-BA97-946319D12244}" type="presOf" srcId="{5845DCB5-6358-4CC2-87CF-D8DCBFD76179}" destId="{43A50907-FD21-43D9-AFA7-B931A20A5F08}" srcOrd="0" destOrd="1" presId="urn:microsoft.com/office/officeart/2005/8/layout/hList1"/>
    <dgm:cxn modelId="{2ADAEB44-200C-43E4-8DA3-EAE334AFEC54}" type="presOf" srcId="{2F233ABC-C408-457E-8530-3A5D8448E6E0}" destId="{43A50907-FD21-43D9-AFA7-B931A20A5F08}" srcOrd="0" destOrd="0" presId="urn:microsoft.com/office/officeart/2005/8/layout/hList1"/>
    <dgm:cxn modelId="{ABD9256F-CF1E-439B-8F7E-9D9A12E96ADD}" srcId="{DFB774F5-6D53-4190-B9E9-84F406D78942}" destId="{2F233ABC-C408-457E-8530-3A5D8448E6E0}" srcOrd="0" destOrd="0" parTransId="{93C7273B-3D3C-495A-9F70-28314E00FD8D}" sibTransId="{20BAD3D6-E211-40CD-9C1F-F6FAD6FA9AAD}"/>
    <dgm:cxn modelId="{7337CB36-ADC1-40A0-A609-FD2ABF16EB04}" type="presOf" srcId="{D5EF7062-1E5A-4328-B74A-F47B0EBC09BB}" destId="{F3536DF7-5F68-40B1-8ABD-4927545E9518}" srcOrd="0" destOrd="2" presId="urn:microsoft.com/office/officeart/2005/8/layout/hList1"/>
    <dgm:cxn modelId="{B8A287C0-2B57-4FC1-8948-A38D0C2C0615}" type="presOf" srcId="{09D92E9F-0B8C-44A1-AB69-46FA2F543416}" destId="{F3536DF7-5F68-40B1-8ABD-4927545E9518}" srcOrd="0" destOrd="0" presId="urn:microsoft.com/office/officeart/2005/8/layout/hList1"/>
    <dgm:cxn modelId="{C8063382-314B-4E1C-A967-CD91EFD850D4}" type="presOf" srcId="{DFB774F5-6D53-4190-B9E9-84F406D78942}" destId="{DC3EA991-D5FF-4A5B-89FC-FBE6F9638F7F}" srcOrd="0" destOrd="0" presId="urn:microsoft.com/office/officeart/2005/8/layout/hList1"/>
    <dgm:cxn modelId="{247B5F6C-D643-4E4C-B15F-8FF254AB4248}" srcId="{DFB774F5-6D53-4190-B9E9-84F406D78942}" destId="{64CF2A85-B14B-4AEE-8CE4-88808342E352}" srcOrd="2" destOrd="0" parTransId="{A5CC6B41-DB19-44DA-B6F3-6976A3EFF0DF}" sibTransId="{7C9427B1-9482-4918-B22E-C54311668893}"/>
    <dgm:cxn modelId="{C331201D-4552-49F9-B1DB-3BBA877D9466}" srcId="{8C6B8C5F-5770-4EDF-AA2F-352B6D55FBF3}" destId="{91725517-1217-4881-88D9-55F0A03B85E1}" srcOrd="1" destOrd="0" parTransId="{9402D642-6C39-4D13-89C7-C8168095F8A5}" sibTransId="{07241E2E-B981-4236-9A29-EC325B93962B}"/>
    <dgm:cxn modelId="{32869786-CE67-499A-B61D-856AFB51F0DA}" srcId="{DFB774F5-6D53-4190-B9E9-84F406D78942}" destId="{5845DCB5-6358-4CC2-87CF-D8DCBFD76179}" srcOrd="1" destOrd="0" parTransId="{686AE5E7-B86A-4B64-85BB-A43B37CE35C4}" sibTransId="{D2745C27-76C1-4A41-88C5-4A62A9F7D0E2}"/>
    <dgm:cxn modelId="{8A9F4664-9A7D-4039-9CAB-CEBE94B70F96}" type="presOf" srcId="{91725517-1217-4881-88D9-55F0A03B85E1}" destId="{F3536DF7-5F68-40B1-8ABD-4927545E9518}" srcOrd="0" destOrd="1" presId="urn:microsoft.com/office/officeart/2005/8/layout/hList1"/>
    <dgm:cxn modelId="{E5058F35-AE7B-4938-93DC-1A4D585C3D25}" type="presOf" srcId="{8C6B8C5F-5770-4EDF-AA2F-352B6D55FBF3}" destId="{DB53A205-A4EC-45CF-9103-834647103B69}" srcOrd="0" destOrd="0" presId="urn:microsoft.com/office/officeart/2005/8/layout/hList1"/>
    <dgm:cxn modelId="{E6F5A0A2-A106-4CD1-BF7D-5E604F5BF4D3}" srcId="{678D8F66-A42F-44C7-A373-0C3957AAA96C}" destId="{DFB774F5-6D53-4190-B9E9-84F406D78942}" srcOrd="1" destOrd="0" parTransId="{CE13F22E-2B9D-44F2-8747-D37F47BE1C5F}" sibTransId="{93CD8A4D-AF25-4556-A427-3385ACF2EB45}"/>
    <dgm:cxn modelId="{F8D00A2E-D994-4A98-968A-A53C03350DDA}" srcId="{8C6B8C5F-5770-4EDF-AA2F-352B6D55FBF3}" destId="{D5EF7062-1E5A-4328-B74A-F47B0EBC09BB}" srcOrd="2" destOrd="0" parTransId="{A695E768-3C8D-426E-8189-817BD6FBBA48}" sibTransId="{CD12D11E-C970-4E07-8FC0-24E3E2FA57DC}"/>
    <dgm:cxn modelId="{52143BFF-BB2C-4568-97CB-1F47B4AA5EE1}" srcId="{678D8F66-A42F-44C7-A373-0C3957AAA96C}" destId="{8C6B8C5F-5770-4EDF-AA2F-352B6D55FBF3}" srcOrd="0" destOrd="0" parTransId="{195BF0C9-435B-41CD-9164-44330D28D4E8}" sibTransId="{0AC125AE-2659-4A9A-B0E5-FC0AB8F1A2A1}"/>
    <dgm:cxn modelId="{2FBD3D87-90D4-4294-8417-DFF4461F4588}" type="presOf" srcId="{64CF2A85-B14B-4AEE-8CE4-88808342E352}" destId="{43A50907-FD21-43D9-AFA7-B931A20A5F08}" srcOrd="0" destOrd="2" presId="urn:microsoft.com/office/officeart/2005/8/layout/hList1"/>
    <dgm:cxn modelId="{498F1C04-DFBB-4C9B-B178-F3C325486DD7}" type="presParOf" srcId="{EA3028FA-E150-40ED-A58E-E83545F93FC8}" destId="{40DEB70E-7DB6-4D2C-906E-EC1A9EBC8854}" srcOrd="0" destOrd="0" presId="urn:microsoft.com/office/officeart/2005/8/layout/hList1"/>
    <dgm:cxn modelId="{EA4B6896-ED35-461E-A941-E8C8831631DE}" type="presParOf" srcId="{40DEB70E-7DB6-4D2C-906E-EC1A9EBC8854}" destId="{DB53A205-A4EC-45CF-9103-834647103B69}" srcOrd="0" destOrd="0" presId="urn:microsoft.com/office/officeart/2005/8/layout/hList1"/>
    <dgm:cxn modelId="{61421B9B-3376-48AA-8C82-47BDFEDD9752}" type="presParOf" srcId="{40DEB70E-7DB6-4D2C-906E-EC1A9EBC8854}" destId="{F3536DF7-5F68-40B1-8ABD-4927545E9518}" srcOrd="1" destOrd="0" presId="urn:microsoft.com/office/officeart/2005/8/layout/hList1"/>
    <dgm:cxn modelId="{611EDFE7-28FE-4C8D-AF1B-0F8BCFDC7CE4}" type="presParOf" srcId="{EA3028FA-E150-40ED-A58E-E83545F93FC8}" destId="{8F41DFAA-DF73-4982-ADC7-6DB7E297E075}" srcOrd="1" destOrd="0" presId="urn:microsoft.com/office/officeart/2005/8/layout/hList1"/>
    <dgm:cxn modelId="{7D87750F-0981-4CA5-88B6-AD0F7B08B1AB}" type="presParOf" srcId="{EA3028FA-E150-40ED-A58E-E83545F93FC8}" destId="{78DE9DB0-898B-4CC4-8913-6313AA285A46}" srcOrd="2" destOrd="0" presId="urn:microsoft.com/office/officeart/2005/8/layout/hList1"/>
    <dgm:cxn modelId="{A328D006-D573-46DC-A32B-2FCDB2011BE5}" type="presParOf" srcId="{78DE9DB0-898B-4CC4-8913-6313AA285A46}" destId="{DC3EA991-D5FF-4A5B-89FC-FBE6F9638F7F}" srcOrd="0" destOrd="0" presId="urn:microsoft.com/office/officeart/2005/8/layout/hList1"/>
    <dgm:cxn modelId="{939C836F-0AEA-41A3-9509-D5471E334EF4}" type="presParOf" srcId="{78DE9DB0-898B-4CC4-8913-6313AA285A46}" destId="{43A50907-FD21-43D9-AFA7-B931A20A5F08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A858E-A7DC-4383-8F99-D1D1FB343DF1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44EA3-D5B2-4559-8DF3-662F17613F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4EA3-D5B2-4559-8DF3-662F17613F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4EA3-D5B2-4559-8DF3-662F17613FB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357166"/>
            <a:ext cx="4018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Релігії світу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428868"/>
            <a:ext cx="3584239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>
                <a:solidFill>
                  <a:schemeClr val="accent2"/>
                </a:solidFill>
              </a:rPr>
              <a:t>Іслам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вид </a:t>
            </a:r>
            <a:r>
              <a:rPr lang="ru-RU" sz="2400" dirty="0" err="1" smtClean="0"/>
              <a:t>мусульманської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віри</a:t>
            </a:r>
            <a:r>
              <a:rPr lang="ru-RU" sz="2400" dirty="0" smtClean="0"/>
              <a:t>, </a:t>
            </a:r>
            <a:r>
              <a:rPr lang="ru-RU" sz="2400" dirty="0" err="1" smtClean="0"/>
              <a:t>головна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теорія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полягають</a:t>
            </a:r>
            <a:r>
              <a:rPr lang="ru-RU" sz="2400" dirty="0" smtClean="0"/>
              <a:t> в моральному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співвідношенні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людьми, 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релігія</a:t>
            </a:r>
            <a:r>
              <a:rPr lang="ru-RU" sz="2400" dirty="0" smtClean="0"/>
              <a:t> </a:t>
            </a:r>
            <a:r>
              <a:rPr lang="ru-RU" sz="2400" dirty="0" err="1" smtClean="0"/>
              <a:t>йде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корінням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глибоко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політику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мусульманських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країн</a:t>
            </a:r>
            <a:r>
              <a:rPr lang="ru-RU" sz="2400" dirty="0" smtClean="0"/>
              <a:t>. </a:t>
            </a:r>
            <a:r>
              <a:rPr lang="ru-RU" sz="2400" dirty="0" err="1" smtClean="0"/>
              <a:t>Виник</a:t>
            </a:r>
            <a:r>
              <a:rPr lang="ru-RU" sz="2400" dirty="0" smtClean="0"/>
              <a:t> 7 ст. н. е. на </a:t>
            </a:r>
            <a:r>
              <a:rPr lang="ru-RU" sz="2400" dirty="0" err="1" smtClean="0"/>
              <a:t>Аравійському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п-іві</a:t>
            </a:r>
            <a:r>
              <a:rPr lang="ru-RU" sz="2400" dirty="0" smtClean="0"/>
              <a:t>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Головна книга мусульман – </a:t>
            </a:r>
            <a:r>
              <a:rPr lang="ru-RU" sz="2000" dirty="0" smtClean="0">
                <a:solidFill>
                  <a:schemeClr val="accent2"/>
                </a:solidFill>
              </a:rPr>
              <a:t>Коран</a:t>
            </a:r>
          </a:p>
          <a:p>
            <a:pPr>
              <a:buNone/>
            </a:pPr>
            <a:r>
              <a:rPr lang="ru-RU" sz="2000" dirty="0" smtClean="0"/>
              <a:t>Засновник </a:t>
            </a:r>
            <a:r>
              <a:rPr lang="ru-RU" sz="2000" dirty="0" smtClean="0"/>
              <a:t>мусульманства </a:t>
            </a:r>
            <a:r>
              <a:rPr lang="ru-RU" sz="2000" dirty="0" smtClean="0"/>
              <a:t>–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Мухаммед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Іслам</a:t>
            </a:r>
            <a:endParaRPr lang="ru-RU" dirty="0"/>
          </a:p>
        </p:txBody>
      </p:sp>
      <p:pic>
        <p:nvPicPr>
          <p:cNvPr id="8195" name="Picture 3" descr="D:\qu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362" y="4071942"/>
            <a:ext cx="3322638" cy="2395538"/>
          </a:xfrm>
          <a:prstGeom prst="rect">
            <a:avLst/>
          </a:prstGeom>
          <a:noFill/>
        </p:spPr>
      </p:pic>
      <p:pic>
        <p:nvPicPr>
          <p:cNvPr id="8197" name="Picture 5" descr="D:\1298035740_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86256"/>
            <a:ext cx="199526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sz="2400" dirty="0" err="1" smtClean="0"/>
              <a:t>Всевишній</a:t>
            </a:r>
            <a:r>
              <a:rPr lang="ru-RU" sz="2400" dirty="0" smtClean="0"/>
              <a:t> один </a:t>
            </a:r>
            <a:r>
              <a:rPr lang="ru-RU" sz="2400" dirty="0" smtClean="0"/>
              <a:t>(</a:t>
            </a:r>
            <a:r>
              <a:rPr lang="uk-UA" sz="2400" dirty="0" smtClean="0"/>
              <a:t>Аллах</a:t>
            </a:r>
            <a:r>
              <a:rPr lang="ru-RU" sz="2400" dirty="0" smtClean="0"/>
              <a:t> —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вищого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Всевишнього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бога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Всевишнього</a:t>
            </a:r>
            <a:r>
              <a:rPr lang="ru-RU" sz="2400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400" dirty="0" err="1" smtClean="0"/>
              <a:t>Мухаммад</a:t>
            </a:r>
            <a:r>
              <a:rPr lang="ru-RU" sz="2400" dirty="0" smtClean="0"/>
              <a:t> — пророк, посланий </a:t>
            </a:r>
            <a:r>
              <a:rPr lang="ru-RU" sz="2400" dirty="0" err="1" smtClean="0"/>
              <a:t>Всевишнім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2400" dirty="0" smtClean="0"/>
              <a:t>Доля кожного мусульманина </a:t>
            </a:r>
            <a:r>
              <a:rPr lang="ru-RU" sz="2400" dirty="0" err="1" smtClean="0"/>
              <a:t>вирішена</a:t>
            </a:r>
            <a:r>
              <a:rPr lang="ru-RU" sz="2400" dirty="0" smtClean="0"/>
              <a:t> на небесах.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400" dirty="0" err="1" smtClean="0"/>
              <a:t>Віра</a:t>
            </a:r>
            <a:r>
              <a:rPr lang="ru-RU" sz="2400" dirty="0" smtClean="0"/>
              <a:t> в рай та пекло.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2400" dirty="0" err="1" smtClean="0"/>
              <a:t>Визнання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священної</a:t>
            </a:r>
            <a:r>
              <a:rPr lang="ru-RU" sz="2400" dirty="0" smtClean="0"/>
              <a:t> книги Коран.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Основні положення ісламу</a:t>
            </a:r>
            <a:endParaRPr lang="ru-RU" dirty="0"/>
          </a:p>
        </p:txBody>
      </p:sp>
      <p:pic>
        <p:nvPicPr>
          <p:cNvPr id="10243" name="Picture 3" descr="D:\1269071624_442fd526c281f7eaa3ab82277e45fb2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8257" y="3297238"/>
            <a:ext cx="2745743" cy="356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Іслам сповідує 1 млрд. 800 млн. жителів </a:t>
            </a:r>
          </a:p>
          <a:p>
            <a:pPr>
              <a:buNone/>
            </a:pPr>
            <a:r>
              <a:rPr lang="uk-UA" dirty="0" smtClean="0"/>
              <a:t>Землі . </a:t>
            </a:r>
          </a:p>
          <a:p>
            <a:pPr>
              <a:buNone/>
            </a:pPr>
            <a:r>
              <a:rPr lang="uk-UA" dirty="0" smtClean="0"/>
              <a:t>Основна кількість мусульман у країнах </a:t>
            </a:r>
          </a:p>
          <a:p>
            <a:pPr>
              <a:buNone/>
            </a:pPr>
            <a:r>
              <a:rPr lang="uk-UA" dirty="0" smtClean="0"/>
              <a:t>Африки та Близькому Сході 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Іслам у світі </a:t>
            </a:r>
            <a:endParaRPr lang="ru-RU" dirty="0"/>
          </a:p>
        </p:txBody>
      </p:sp>
      <p:pic>
        <p:nvPicPr>
          <p:cNvPr id="9219" name="Picture 3" descr="D:\800px-World_Muslim_Population_Pew_For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429000"/>
            <a:ext cx="5721358" cy="274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  </a:t>
            </a:r>
            <a:r>
              <a:rPr lang="vi-VN" b="1" dirty="0" smtClean="0">
                <a:solidFill>
                  <a:schemeClr val="accent2"/>
                </a:solidFill>
              </a:rPr>
              <a:t>Буддизм</a:t>
            </a:r>
            <a:r>
              <a:rPr lang="vi-VN" dirty="0" smtClean="0">
                <a:solidFill>
                  <a:schemeClr val="accent2"/>
                </a:solidFill>
              </a:rPr>
              <a:t> </a:t>
            </a:r>
            <a:r>
              <a:rPr lang="vi-VN" dirty="0" smtClean="0"/>
              <a:t> —релігійно-філософське вчення</a:t>
            </a:r>
            <a:r>
              <a:rPr lang="ru-RU" dirty="0" smtClean="0"/>
              <a:t> про </a:t>
            </a:r>
            <a:r>
              <a:rPr lang="ru-RU" dirty="0" err="1" smtClean="0"/>
              <a:t>людину</a:t>
            </a:r>
            <a:r>
              <a:rPr lang="ru-RU" dirty="0" smtClean="0"/>
              <a:t>, </a:t>
            </a:r>
            <a:r>
              <a:rPr lang="ru-RU" dirty="0" smtClean="0"/>
              <a:t>як</a:t>
            </a:r>
            <a:r>
              <a:rPr lang="uk-UA" dirty="0" smtClean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знайшла</a:t>
            </a:r>
            <a:r>
              <a:rPr lang="ru-RU" dirty="0" smtClean="0"/>
              <a:t> </a:t>
            </a:r>
            <a:r>
              <a:rPr lang="ru-RU" dirty="0" err="1" smtClean="0"/>
              <a:t>абсолютну</a:t>
            </a:r>
            <a:r>
              <a:rPr lang="ru-RU" dirty="0" smtClean="0"/>
              <a:t> </a:t>
            </a:r>
            <a:r>
              <a:rPr lang="ru-RU" dirty="0" err="1" smtClean="0"/>
              <a:t>мудрість</a:t>
            </a:r>
            <a:r>
              <a:rPr lang="ru-RU" dirty="0" smtClean="0"/>
              <a:t> без будь-якого Божественного Одкровення, шляхом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роздуму</a:t>
            </a:r>
            <a:r>
              <a:rPr lang="ru-RU" dirty="0" smtClean="0"/>
              <a:t> .  </a:t>
            </a:r>
            <a:r>
              <a:rPr lang="uk-UA" dirty="0" smtClean="0"/>
              <a:t>В</a:t>
            </a:r>
            <a:r>
              <a:rPr lang="vi-VN" dirty="0" smtClean="0"/>
              <a:t>иникло біля </a:t>
            </a:r>
            <a:r>
              <a:rPr lang="en-US" dirty="0" smtClean="0"/>
              <a:t>VI </a:t>
            </a:r>
            <a:r>
              <a:rPr lang="vi-VN" dirty="0" smtClean="0"/>
              <a:t>століття до н. е. в Давній Індії.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Буддизм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357694"/>
            <a:ext cx="3000396" cy="223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343277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8729602" cy="54546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Засновником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вчення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вважається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Сіддхартх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Гаутама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згодом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отримав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Будда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Шакьямуні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1.Все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страждання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2.Причина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страждання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бажань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3.Припинення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страждань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бажань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4.Щоб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мети,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моралі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положення буддизму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8673" y="4857760"/>
            <a:ext cx="1485327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14488"/>
            <a:ext cx="201155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Буддизм сповідує понад 300 млн. жителів</a:t>
            </a:r>
          </a:p>
          <a:p>
            <a:pPr>
              <a:buNone/>
            </a:pPr>
            <a:r>
              <a:rPr lang="uk-UA" dirty="0" smtClean="0"/>
              <a:t>Землі 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Основна </a:t>
            </a:r>
            <a:r>
              <a:rPr lang="ru-RU" dirty="0" smtClean="0"/>
              <a:t>кількість буддистів живе в </a:t>
            </a:r>
            <a:r>
              <a:rPr lang="ru-RU" dirty="0" smtClean="0"/>
              <a:t>країнах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</a:t>
            </a:r>
            <a:r>
              <a:rPr lang="ru-RU" dirty="0" smtClean="0"/>
              <a:t>івденної</a:t>
            </a:r>
            <a:r>
              <a:rPr lang="ru-RU" dirty="0" smtClean="0"/>
              <a:t>, </a:t>
            </a:r>
            <a:r>
              <a:rPr lang="ru-RU" dirty="0" smtClean="0"/>
              <a:t>південно-східної </a:t>
            </a:r>
            <a:r>
              <a:rPr lang="ru-RU" dirty="0" smtClean="0"/>
              <a:t>і </a:t>
            </a:r>
            <a:r>
              <a:rPr lang="ru-RU" dirty="0" smtClean="0"/>
              <a:t>східної Азії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Буддизм у світовому контексті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600076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3116"/>
            <a:ext cx="3357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Релігія - 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особлива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система </a:t>
            </a:r>
            <a:r>
              <a:rPr lang="ru-RU" dirty="0" err="1" smtClean="0">
                <a:solidFill>
                  <a:schemeClr val="tx1"/>
                </a:solidFill>
              </a:rPr>
              <a:t>світогляду</a:t>
            </a:r>
            <a:r>
              <a:rPr lang="ru-RU" dirty="0" smtClean="0">
                <a:solidFill>
                  <a:schemeClr val="tx1"/>
                </a:solidFill>
              </a:rPr>
              <a:t> та </a:t>
            </a:r>
            <a:r>
              <a:rPr lang="ru-RU" dirty="0" err="1" smtClean="0">
                <a:solidFill>
                  <a:schemeClr val="tx1"/>
                </a:solidFill>
              </a:rPr>
              <a:t>світосприйняття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набір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культурних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духовних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моральних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цінностей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обумовлюють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поведінку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людини</a:t>
            </a:r>
            <a:r>
              <a:rPr lang="ru-RU" dirty="0" smtClean="0">
                <a:solidFill>
                  <a:schemeClr val="tx1"/>
                </a:solidFill>
              </a:rPr>
              <a:t> 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релігій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</a:t>
            </a:r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chemeClr val="accent2"/>
                </a:solidFill>
              </a:rPr>
              <a:t>Тотемізм</a:t>
            </a:r>
            <a:r>
              <a:rPr lang="ru-RU" dirty="0" smtClean="0"/>
              <a:t> — </a:t>
            </a:r>
            <a:r>
              <a:rPr lang="ru-RU" sz="2400" dirty="0" err="1" smtClean="0"/>
              <a:t>віра</a:t>
            </a:r>
            <a:r>
              <a:rPr lang="ru-RU" sz="2400" dirty="0" smtClean="0"/>
              <a:t> у </a:t>
            </a:r>
            <a:r>
              <a:rPr lang="ru-RU" sz="2400" dirty="0" err="1" smtClean="0"/>
              <a:t>містичний</a:t>
            </a:r>
            <a:r>
              <a:rPr lang="ru-RU" sz="2400" dirty="0" smtClean="0"/>
              <a:t> </a:t>
            </a:r>
            <a:r>
              <a:rPr lang="ru-RU" sz="2400" dirty="0" err="1" smtClean="0"/>
              <a:t>зв'язок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спорідненість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певного</a:t>
            </a:r>
            <a:r>
              <a:rPr lang="ru-RU" sz="2400" dirty="0" smtClean="0"/>
              <a:t> роду, </a:t>
            </a:r>
            <a:r>
              <a:rPr lang="ru-RU" sz="2400" dirty="0" err="1" smtClean="0"/>
              <a:t>племені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якимось</a:t>
            </a:r>
            <a:r>
              <a:rPr lang="ru-RU" sz="2400" dirty="0" smtClean="0"/>
              <a:t> видом 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 </a:t>
            </a:r>
            <a:r>
              <a:rPr lang="ru-RU" sz="2400" dirty="0" err="1" smtClean="0"/>
              <a:t>чи</a:t>
            </a:r>
            <a:r>
              <a:rPr lang="ru-RU" sz="2400" dirty="0" smtClean="0"/>
              <a:t> </a:t>
            </a:r>
            <a:r>
              <a:rPr lang="ru-RU" sz="2400" dirty="0" err="1" smtClean="0"/>
              <a:t>рослин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   (тотемом).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Тотемізм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b="9236"/>
          <a:stretch>
            <a:fillRect/>
          </a:stretch>
        </p:blipFill>
        <p:spPr bwMode="auto">
          <a:xfrm>
            <a:off x="6940208" y="0"/>
            <a:ext cx="220379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35688" cy="25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4125399"/>
            <a:ext cx="2000264" cy="273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   </a:t>
            </a:r>
            <a:r>
              <a:rPr lang="vi-VN" sz="3200" b="1" dirty="0" smtClean="0">
                <a:solidFill>
                  <a:schemeClr val="accent2"/>
                </a:solidFill>
              </a:rPr>
              <a:t>Фетишизм</a:t>
            </a:r>
            <a:r>
              <a:rPr lang="vi-VN" sz="3200" dirty="0" smtClean="0">
                <a:solidFill>
                  <a:schemeClr val="accent2"/>
                </a:solidFill>
              </a:rPr>
              <a:t> </a:t>
            </a:r>
            <a:r>
              <a:rPr lang="en-US" sz="3200" dirty="0" smtClean="0">
                <a:solidFill>
                  <a:schemeClr val="accent2"/>
                </a:solidFill>
                <a:latin typeface="Gloucester MT Extra Condensed" pitchFamily="18" charset="0"/>
              </a:rPr>
              <a:t> </a:t>
            </a:r>
            <a:r>
              <a:rPr lang="en-US" dirty="0" smtClean="0"/>
              <a:t>— </a:t>
            </a:r>
            <a:r>
              <a:rPr lang="vi-VN" dirty="0" smtClean="0"/>
              <a:t>одна із ранніх форм релігійних вірувань; поклоніння предметам неживої природи 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Фетишизм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86058"/>
            <a:ext cx="2633676" cy="392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vi-VN" b="1" dirty="0" smtClean="0">
                <a:solidFill>
                  <a:schemeClr val="accent2"/>
                </a:solidFill>
              </a:rPr>
              <a:t>Анімізм</a:t>
            </a:r>
            <a:r>
              <a:rPr lang="vi-VN" dirty="0" smtClean="0">
                <a:solidFill>
                  <a:schemeClr val="accent2"/>
                </a:solidFill>
              </a:rPr>
              <a:t> </a:t>
            </a:r>
            <a:r>
              <a:rPr lang="vi-VN" dirty="0" smtClean="0"/>
              <a:t>— віра в існування душі і духів, які керують матеріальним світом.  </a:t>
            </a:r>
            <a:endParaRPr lang="uk-UA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Анімізм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3889374" cy="29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86190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3832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solidFill>
                  <a:schemeClr val="accent2"/>
                </a:solidFill>
              </a:rPr>
              <a:t>Християнство</a:t>
            </a:r>
            <a:r>
              <a:rPr lang="uk-UA" sz="2000" dirty="0" smtClean="0"/>
              <a:t> - </a:t>
            </a:r>
            <a:r>
              <a:rPr lang="ru-RU" sz="2000" dirty="0" smtClean="0"/>
              <a:t> </a:t>
            </a:r>
            <a:r>
              <a:rPr lang="ru-RU" sz="2000" dirty="0" err="1" smtClean="0"/>
              <a:t>віра</a:t>
            </a:r>
            <a:r>
              <a:rPr lang="ru-RU" sz="2000" dirty="0" smtClean="0"/>
              <a:t> в </a:t>
            </a:r>
            <a:r>
              <a:rPr lang="ru-RU" sz="2000" dirty="0" err="1" smtClean="0"/>
              <a:t>Ісуса</a:t>
            </a:r>
            <a:r>
              <a:rPr lang="ru-RU" sz="2000" dirty="0" smtClean="0"/>
              <a:t> Христа як </a:t>
            </a:r>
            <a:r>
              <a:rPr lang="ru-RU" sz="2000" dirty="0" err="1" smtClean="0"/>
              <a:t>втілення</a:t>
            </a:r>
            <a:r>
              <a:rPr lang="ru-RU" sz="2000" dirty="0" smtClean="0"/>
              <a:t> і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прояв</a:t>
            </a:r>
            <a:r>
              <a:rPr lang="ru-RU" sz="2000" dirty="0" smtClean="0"/>
              <a:t> </a:t>
            </a:r>
            <a:r>
              <a:rPr lang="ru-RU" sz="2000" dirty="0" smtClean="0"/>
              <a:t>Бога </a:t>
            </a:r>
            <a:r>
              <a:rPr lang="ru-RU" sz="2000" dirty="0" err="1" smtClean="0"/>
              <a:t>заради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спасіння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людства</a:t>
            </a:r>
            <a:r>
              <a:rPr lang="ru-RU" sz="2000" dirty="0" smtClean="0"/>
              <a:t> і 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людського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 і </a:t>
            </a:r>
            <a:r>
              <a:rPr lang="ru-RU" sz="2000" dirty="0" err="1" smtClean="0"/>
              <a:t>настанови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істині</a:t>
            </a:r>
            <a:r>
              <a:rPr lang="ru-RU" sz="2000" dirty="0" smtClean="0"/>
              <a:t>. 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Виникло</a:t>
            </a:r>
            <a:r>
              <a:rPr lang="ru-RU" sz="2000" dirty="0" smtClean="0"/>
              <a:t> в </a:t>
            </a:r>
            <a:r>
              <a:rPr lang="ru-RU" sz="2000" dirty="0" err="1" smtClean="0"/>
              <a:t>Палестині</a:t>
            </a:r>
            <a:r>
              <a:rPr lang="ru-RU" sz="2000" dirty="0" smtClean="0"/>
              <a:t> 1ст. до н. е.  </a:t>
            </a:r>
          </a:p>
          <a:p>
            <a:pPr>
              <a:buNone/>
            </a:pPr>
            <a:r>
              <a:rPr lang="uk-UA" sz="2000" dirty="0" smtClean="0"/>
              <a:t>Бог один , але один в трьох особах:</a:t>
            </a:r>
          </a:p>
          <a:p>
            <a:pPr>
              <a:buNone/>
            </a:pPr>
            <a:r>
              <a:rPr lang="uk-UA" sz="2000" dirty="0" smtClean="0"/>
              <a:t>Бог-отець , Бог-син, Бог-дух. </a:t>
            </a: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                    Засновник </a:t>
            </a:r>
            <a:r>
              <a:rPr lang="uk-UA" sz="2000" dirty="0" smtClean="0"/>
              <a:t>християнства – </a:t>
            </a:r>
            <a:endParaRPr lang="uk-UA" sz="2000" dirty="0" smtClean="0"/>
          </a:p>
          <a:p>
            <a:pPr algn="ctr">
              <a:buNone/>
            </a:pPr>
            <a:r>
              <a:rPr lang="uk-UA" sz="2000" dirty="0" smtClean="0">
                <a:solidFill>
                  <a:schemeClr val="accent2"/>
                </a:solidFill>
              </a:rPr>
              <a:t>                                 Ісус </a:t>
            </a:r>
            <a:r>
              <a:rPr lang="uk-UA" sz="2000" dirty="0" smtClean="0">
                <a:solidFill>
                  <a:schemeClr val="accent2"/>
                </a:solidFill>
              </a:rPr>
              <a:t>Христос </a:t>
            </a:r>
            <a:endParaRPr lang="ru-RU" sz="2000" dirty="0" smtClean="0">
              <a:solidFill>
                <a:schemeClr val="accent2"/>
              </a:solidFill>
            </a:endParaRPr>
          </a:p>
          <a:p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Біблія - священа книга християн</a:t>
            </a:r>
            <a:endParaRPr lang="uk-UA" sz="20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Християнство</a:t>
            </a:r>
            <a:endParaRPr lang="ru-RU" dirty="0"/>
          </a:p>
        </p:txBody>
      </p:sp>
      <p:pic>
        <p:nvPicPr>
          <p:cNvPr id="17" name="Picture 2" descr="D:\Ісус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186" y="2643182"/>
            <a:ext cx="2197814" cy="3062287"/>
          </a:xfrm>
          <a:prstGeom prst="rect">
            <a:avLst/>
          </a:prstGeom>
          <a:noFill/>
        </p:spPr>
      </p:pic>
      <p:pic>
        <p:nvPicPr>
          <p:cNvPr id="5132" name="Picture 12" descr="D:\1252672804_2838816_1172650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357694"/>
            <a:ext cx="314649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положення християнства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Віра в Господа Бога.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Не роби собі ідола , не вклоняйся їм.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Не зви даремно ім'я Господь Бога .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Пам'ятай день святий,святкуй день сьомий.  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Шануй отця свого і матір свою . 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Не убий .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Не прелюбствуй . 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Не кради .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Не давай невірних свідчень.</a:t>
            </a:r>
          </a:p>
          <a:p>
            <a:pPr marL="624078" indent="-514350">
              <a:buFont typeface="+mj-lt"/>
              <a:buAutoNum type="arabicPeriod"/>
            </a:pPr>
            <a:r>
              <a:rPr lang="uk-UA" sz="1800" dirty="0" smtClean="0">
                <a:solidFill>
                  <a:schemeClr val="accent2"/>
                </a:solidFill>
              </a:rPr>
              <a:t>Не жадай жони , майна ближнього </a:t>
            </a:r>
            <a:r>
              <a:rPr lang="uk-UA" sz="2000" dirty="0" smtClean="0">
                <a:solidFill>
                  <a:schemeClr val="accent2"/>
                </a:solidFill>
              </a:rPr>
              <a:t>.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169" y="4357694"/>
            <a:ext cx="574783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Християнство сповідує 1 млрд. 800 млн. </a:t>
            </a:r>
          </a:p>
          <a:p>
            <a:pPr>
              <a:buNone/>
            </a:pPr>
            <a:r>
              <a:rPr lang="uk-UA" dirty="0" smtClean="0"/>
              <a:t>жителів Землі.</a:t>
            </a:r>
          </a:p>
          <a:p>
            <a:pPr>
              <a:buNone/>
            </a:pPr>
            <a:r>
              <a:rPr lang="uk-UA" dirty="0" smtClean="0"/>
              <a:t>Основна кількість у європейських країнах 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Християнство у світі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757" y="3000372"/>
            <a:ext cx="4211243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256</Words>
  <PresentationFormat>Экран (4:3)</PresentationFormat>
  <Paragraphs>92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Релігія -  особлива система світогляду та світосприйняття, набір культурних, духовних та моральних цінностей, що обумовлюють поведінку людини .</vt:lpstr>
      <vt:lpstr>Види релігій</vt:lpstr>
      <vt:lpstr>Тотемізм</vt:lpstr>
      <vt:lpstr>Фетишизм</vt:lpstr>
      <vt:lpstr>Анімізм</vt:lpstr>
      <vt:lpstr>Християнство</vt:lpstr>
      <vt:lpstr>Основні положення християнства</vt:lpstr>
      <vt:lpstr>Християнство у світі</vt:lpstr>
      <vt:lpstr>Іслам</vt:lpstr>
      <vt:lpstr>Основні положення ісламу</vt:lpstr>
      <vt:lpstr>Іслам у світі </vt:lpstr>
      <vt:lpstr>Буддизм</vt:lpstr>
      <vt:lpstr>Основні положення буддизму </vt:lpstr>
      <vt:lpstr>Буддизм у світовому контексті</vt:lpstr>
      <vt:lpstr>Дякую за увагу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Даша</cp:lastModifiedBy>
  <cp:revision>35</cp:revision>
  <dcterms:modified xsi:type="dcterms:W3CDTF">2012-11-06T21:45:18Z</dcterms:modified>
</cp:coreProperties>
</file>