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492896"/>
            <a:ext cx="7344816" cy="1793167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182880" indent="0" algn="ctr">
              <a:buNone/>
            </a:pPr>
            <a:r>
              <a:rPr lang="uk-UA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Лікарські рослини</a:t>
            </a:r>
            <a:endParaRPr lang="uk-UA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679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869160"/>
            <a:ext cx="6512511" cy="172112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uk-UA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Існує багато лікарських рослин</a:t>
            </a:r>
            <a:endParaRPr lang="uk-UA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548680"/>
            <a:ext cx="6264696" cy="4046993"/>
          </a:xfrm>
          <a:effectLst>
            <a:glow rad="228600">
              <a:schemeClr val="accent2">
                <a:satMod val="175000"/>
                <a:alpha val="40000"/>
              </a:schemeClr>
            </a:glo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9289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40768"/>
            <a:ext cx="4095397" cy="3731879"/>
          </a:xfrm>
          <a:effectLst>
            <a:glow rad="228600">
              <a:schemeClr val="accent4">
                <a:satMod val="175000"/>
                <a:alpha val="40000"/>
              </a:schemeClr>
            </a:glow>
            <a:softEdge rad="63500"/>
          </a:effectLst>
        </p:spPr>
      </p:pic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467544" y="980728"/>
            <a:ext cx="3960440" cy="4824536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Кульбаба</a:t>
            </a:r>
          </a:p>
          <a:p>
            <a: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Корінь кульбаби відомий </a:t>
            </a:r>
            <a:r>
              <a:rPr lang="uk-UA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як </a:t>
            </a:r>
            <a: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засіб</a:t>
            </a:r>
            <a:r>
              <a:rPr lang="uk-UA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що зміцнює і </a:t>
            </a:r>
            <a: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оздоровлює </a:t>
            </a:r>
            <a:r>
              <a:rPr lang="uk-UA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печінку. Настоянка з кореня кульбаби </a:t>
            </a:r>
            <a: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пробуджує апетит</a:t>
            </a:r>
            <a:r>
              <a:rPr lang="uk-UA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має </a:t>
            </a:r>
            <a: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кровоочисні властивості.</a:t>
            </a:r>
            <a:endParaRPr lang="uk-UA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321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052736"/>
            <a:ext cx="4451366" cy="4320480"/>
          </a:xfrm>
          <a:effectLst>
            <a:glow rad="228600">
              <a:schemeClr val="accent4">
                <a:satMod val="175000"/>
                <a:alpha val="40000"/>
              </a:schemeClr>
            </a:glow>
            <a:softEdge rad="63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692696"/>
            <a:ext cx="3996881" cy="4944624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Ромашка</a:t>
            </a:r>
          </a:p>
          <a:p>
            <a:r>
              <a:rPr lang="uk-UA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Ромашка лікарська — лікарська рослина, відома з глибокої давнини. Для виготовлення </a:t>
            </a:r>
            <a: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ліків використовують </a:t>
            </a:r>
            <a:r>
              <a:rPr lang="uk-UA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висушені квіткові кошики, які збирають на початку цвітіння. </a:t>
            </a:r>
            <a:endParaRPr lang="uk-UA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769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1" y="1340768"/>
            <a:ext cx="4269439" cy="3960440"/>
          </a:xfrm>
          <a:effectLst>
            <a:glow rad="228600">
              <a:schemeClr val="accent4">
                <a:satMod val="175000"/>
                <a:alpha val="40000"/>
              </a:schemeClr>
            </a:glow>
            <a:softEdge rad="63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268760"/>
            <a:ext cx="3996881" cy="396044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Подорожник</a:t>
            </a:r>
          </a:p>
          <a:p>
            <a: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Подорожник прикладають до ран для швидшого загоєння. Препарати з нього добре діють на шлунок</a:t>
            </a:r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uk-U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699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908720"/>
            <a:ext cx="4416491" cy="4392488"/>
          </a:xfrm>
          <a:effectLst>
            <a:glow rad="228600">
              <a:schemeClr val="accent4">
                <a:satMod val="175000"/>
                <a:alpha val="40000"/>
              </a:schemeClr>
            </a:glow>
            <a:softEdge rad="63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692696"/>
            <a:ext cx="4140897" cy="4944624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Шипшина</a:t>
            </a:r>
          </a:p>
          <a:p>
            <a:r>
              <a:rPr lang="uk-UA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Настоянки, сиропи, відвари з плодів й коренів шипшини здавна застосовували в народній медицині у випадку захворювання печінки, </a:t>
            </a:r>
            <a: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шлунку, серця тощо.</a:t>
            </a:r>
            <a:endParaRPr lang="uk-UA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111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836712"/>
            <a:ext cx="4392488" cy="4205490"/>
          </a:xfrm>
          <a:effectLst>
            <a:glow rad="228600">
              <a:schemeClr val="accent4">
                <a:satMod val="175000"/>
                <a:alpha val="40000"/>
              </a:schemeClr>
            </a:glow>
            <a:softEdge rad="63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052736"/>
            <a:ext cx="4140897" cy="3672408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Калина</a:t>
            </a:r>
          </a:p>
          <a:p>
            <a: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Калина – один з символів України. З неї роблять чай під час застуди і їдять варення під час головного болю.</a:t>
            </a:r>
            <a:endParaRPr lang="uk-UA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416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124744"/>
            <a:ext cx="4376348" cy="3960440"/>
          </a:xfrm>
          <a:effectLst>
            <a:glow rad="228600">
              <a:schemeClr val="accent4">
                <a:satMod val="175000"/>
                <a:alpha val="40000"/>
              </a:schemeClr>
            </a:glow>
            <a:softEdge rad="63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764704"/>
            <a:ext cx="3996881" cy="4944624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Журавлина</a:t>
            </a:r>
          </a:p>
          <a:p>
            <a:r>
              <a:rPr lang="uk-UA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Журавлиновий сік використовують як засіб для лікування багатьох хвороб, у тому числі </a:t>
            </a:r>
            <a: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грипу</a:t>
            </a:r>
            <a:r>
              <a:rPr lang="uk-UA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Він понижує високу </a:t>
            </a:r>
            <a: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температуру і </a:t>
            </a:r>
            <a:r>
              <a:rPr lang="uk-UA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посилює дію </a:t>
            </a:r>
            <a: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ліків.</a:t>
            </a:r>
            <a:endParaRPr lang="uk-UA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25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8092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uk-UA" sz="6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Дякую за увагу!!!</a:t>
            </a:r>
            <a:endParaRPr lang="uk-UA" sz="66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User\Рабочий стол\Богдан\Лікарські рослини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8" y="1916832"/>
            <a:ext cx="5856651" cy="4392488"/>
          </a:xfrm>
          <a:prstGeom prst="rect">
            <a:avLst/>
          </a:prstGeom>
          <a:noFill/>
          <a:effectLst>
            <a:glow rad="8255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29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88</TotalTime>
  <Words>153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  Лікарські рослини</vt:lpstr>
      <vt:lpstr>Існує багато лікарських рослин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Лікарські рослини</dc:title>
  <cp:lastModifiedBy>User</cp:lastModifiedBy>
  <cp:revision>10</cp:revision>
  <dcterms:modified xsi:type="dcterms:W3CDTF">2015-02-15T10:12:08Z</dcterms:modified>
</cp:coreProperties>
</file>