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7" r:id="rId2"/>
    <p:sldId id="258" r:id="rId3"/>
    <p:sldId id="259" r:id="rId4"/>
    <p:sldId id="261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4618816-EA5E-4286-A60E-2C078810827A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7C39E3-A1D7-4A8E-92A0-4417D1ADA2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Запоріжжя</a:t>
            </a:r>
            <a:br>
              <a:rPr lang="uk-UA" dirty="0" smtClean="0"/>
            </a:br>
            <a:r>
              <a:rPr lang="uk-UA" dirty="0" smtClean="0"/>
              <a:t> у </a:t>
            </a:r>
            <a:r>
              <a:rPr lang="en-US" dirty="0" smtClean="0"/>
              <a:t>XIX</a:t>
            </a:r>
            <a:r>
              <a:rPr lang="uk-UA" dirty="0" smtClean="0"/>
              <a:t> столітті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Цю найпрекраснішу презентацію створили студенти групи </a:t>
            </a:r>
            <a:r>
              <a:rPr lang="uk-UA" dirty="0" err="1" smtClean="0"/>
              <a:t>МК</a:t>
            </a:r>
            <a:r>
              <a:rPr lang="uk-UA" dirty="0" smtClean="0"/>
              <a:t>-11,Д-11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презентації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Історико-географічне</a:t>
            </a:r>
            <a:r>
              <a:rPr lang="uk-UA" dirty="0" smtClean="0"/>
              <a:t> положення Запоріжжя</a:t>
            </a:r>
          </a:p>
          <a:p>
            <a:r>
              <a:rPr lang="uk-UA" dirty="0" smtClean="0"/>
              <a:t>Світлини з теми </a:t>
            </a:r>
            <a:r>
              <a:rPr lang="uk-UA" dirty="0" err="1" smtClean="0"/>
              <a:t>“Запоріжжя</a:t>
            </a:r>
            <a:r>
              <a:rPr lang="uk-UA" dirty="0" smtClean="0"/>
              <a:t> </a:t>
            </a:r>
            <a:r>
              <a:rPr lang="uk-UA" dirty="0" err="1" smtClean="0"/>
              <a:t>історичне”</a:t>
            </a:r>
            <a:endParaRPr lang="uk-UA" dirty="0" smtClean="0"/>
          </a:p>
          <a:p>
            <a:r>
              <a:rPr lang="uk-UA" dirty="0" smtClean="0"/>
              <a:t>Національне вбрання запорожців</a:t>
            </a:r>
          </a:p>
          <a:p>
            <a:r>
              <a:rPr lang="uk-UA" dirty="0" smtClean="0"/>
              <a:t>Їжа запорізьких козаків</a:t>
            </a:r>
          </a:p>
          <a:p>
            <a:r>
              <a:rPr lang="uk-UA" sz="2400" dirty="0" err="1" smtClean="0">
                <a:latin typeface="Trebuchet MS" pitchFamily="34" charset="0"/>
              </a:rPr>
              <a:t>“Запорожці</a:t>
            </a:r>
            <a:r>
              <a:rPr lang="uk-UA" sz="2400" dirty="0" smtClean="0">
                <a:latin typeface="Trebuchet MS" pitchFamily="34" charset="0"/>
              </a:rPr>
              <a:t> пишуть листа турецькому </a:t>
            </a:r>
            <a:r>
              <a:rPr lang="uk-UA" sz="2400" dirty="0" err="1" smtClean="0">
                <a:latin typeface="Trebuchet MS" pitchFamily="34" charset="0"/>
              </a:rPr>
              <a:t>султану”</a:t>
            </a:r>
            <a:endParaRPr lang="uk-UA" sz="2400" dirty="0" smtClean="0">
              <a:latin typeface="Trebuchet MS" pitchFamily="34" charset="0"/>
            </a:endParaRPr>
          </a:p>
          <a:p>
            <a:r>
              <a:rPr lang="uk-UA" dirty="0" smtClean="0"/>
              <a:t>Висновки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21552" cy="6858000"/>
          </a:xfrm>
          <a:prstGeom prst="rect">
            <a:avLst/>
          </a:prstGeom>
        </p:spPr>
      </p:pic>
      <p:pic>
        <p:nvPicPr>
          <p:cNvPr id="3" name="Рисунок 2" descr="Ukraine_Regi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8610"/>
            <a:ext cx="9715536" cy="71682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857892"/>
            <a:ext cx="5857916" cy="785794"/>
          </a:xfrm>
        </p:spPr>
        <p:txBody>
          <a:bodyPr/>
          <a:lstStyle/>
          <a:p>
            <a:r>
              <a:rPr lang="ru-RU" dirty="0" err="1" smtClean="0"/>
              <a:t>околиці</a:t>
            </a:r>
            <a:r>
              <a:rPr lang="ru-RU" dirty="0" smtClean="0"/>
              <a:t> </a:t>
            </a:r>
            <a:r>
              <a:rPr lang="ru-RU" dirty="0" err="1" smtClean="0"/>
              <a:t>Олександрівська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i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852" r="18852"/>
          <a:stretch>
            <a:fillRect/>
          </a:stretch>
        </p:blipFill>
        <p:spPr>
          <a:xfrm>
            <a:off x="357158" y="571480"/>
            <a:ext cx="5000628" cy="5000628"/>
          </a:xfrm>
        </p:spPr>
      </p:pic>
      <p:pic>
        <p:nvPicPr>
          <p:cNvPr id="7" name="Рисунок 6" descr="hi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8342552" cy="5121938"/>
          </a:xfrm>
          <a:prstGeom prst="rect">
            <a:avLst/>
          </a:prstGeom>
        </p:spPr>
      </p:pic>
      <p:pic>
        <p:nvPicPr>
          <p:cNvPr id="8" name="Рисунок 7" descr="hi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428604"/>
            <a:ext cx="8596558" cy="5214974"/>
          </a:xfrm>
          <a:prstGeom prst="rect">
            <a:avLst/>
          </a:prstGeom>
        </p:spPr>
      </p:pic>
      <p:pic>
        <p:nvPicPr>
          <p:cNvPr id="9" name="Рисунок 8" descr="hi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7166"/>
            <a:ext cx="8715436" cy="5303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/>
              <a:t>Старі</a:t>
            </a:r>
            <a:r>
              <a:rPr lang="ru-RU" b="0" dirty="0"/>
              <a:t> </a:t>
            </a:r>
            <a:r>
              <a:rPr lang="ru-RU" b="0" dirty="0" err="1"/>
              <a:t>споруди</a:t>
            </a:r>
            <a:r>
              <a:rPr lang="ru-RU" b="0" dirty="0"/>
              <a:t> по </a:t>
            </a:r>
            <a:r>
              <a:rPr lang="ru-RU" b="0" dirty="0" err="1"/>
              <a:t>вулиці</a:t>
            </a:r>
            <a:r>
              <a:rPr lang="ru-RU" b="0" dirty="0"/>
              <a:t> Гоголя 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6255488"/>
            <a:ext cx="5897880" cy="602512"/>
          </a:xfrm>
        </p:spPr>
        <p:txBody>
          <a:bodyPr/>
          <a:lstStyle/>
          <a:p>
            <a:r>
              <a:rPr lang="ru-RU" dirty="0" err="1" smtClean="0"/>
              <a:t>Олександрівська</a:t>
            </a:r>
            <a:r>
              <a:rPr lang="ru-RU" dirty="0" smtClean="0"/>
              <a:t> </a:t>
            </a:r>
            <a:r>
              <a:rPr lang="ru-RU" dirty="0" err="1" smtClean="0"/>
              <a:t>земська</a:t>
            </a:r>
            <a:r>
              <a:rPr lang="ru-RU" dirty="0" smtClean="0"/>
              <a:t> управа. (</a:t>
            </a:r>
            <a:r>
              <a:rPr lang="ru-RU" dirty="0" err="1" smtClean="0"/>
              <a:t>Нині</a:t>
            </a:r>
            <a:r>
              <a:rPr lang="ru-RU" dirty="0" smtClean="0"/>
              <a:t> - </a:t>
            </a:r>
            <a:r>
              <a:rPr lang="ru-RU" dirty="0" err="1" smtClean="0"/>
              <a:t>обласний</a:t>
            </a:r>
            <a:r>
              <a:rPr lang="ru-RU" dirty="0" smtClean="0"/>
              <a:t> </a:t>
            </a:r>
            <a:r>
              <a:rPr lang="ru-RU" dirty="0" err="1" smtClean="0"/>
              <a:t>краєзнавчий</a:t>
            </a:r>
            <a:r>
              <a:rPr lang="ru-RU" dirty="0" smtClean="0"/>
              <a:t> музей)</a:t>
            </a:r>
            <a:endParaRPr lang="ru-RU" dirty="0"/>
          </a:p>
        </p:txBody>
      </p:sp>
      <p:pic>
        <p:nvPicPr>
          <p:cNvPr id="5" name="Содержимое 4" descr="hi01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7429552" cy="3980848"/>
          </a:xfrm>
        </p:spPr>
      </p:pic>
      <p:pic>
        <p:nvPicPr>
          <p:cNvPr id="6" name="Рисунок 5" descr="hi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785906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Національне вбрання запорожців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3714776" cy="4191451"/>
          </a:xfrm>
          <a:prstGeom prst="rect">
            <a:avLst/>
          </a:prstGeom>
        </p:spPr>
      </p:pic>
      <p:pic>
        <p:nvPicPr>
          <p:cNvPr id="4" name="Рисунок 3" descr="image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85794"/>
            <a:ext cx="3686194" cy="4443631"/>
          </a:xfrm>
          <a:prstGeom prst="rect">
            <a:avLst/>
          </a:prstGeom>
        </p:spPr>
      </p:pic>
      <p:pic>
        <p:nvPicPr>
          <p:cNvPr id="6" name="Рисунок 5" descr="image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857232"/>
            <a:ext cx="3719532" cy="4530425"/>
          </a:xfrm>
          <a:prstGeom prst="rect">
            <a:avLst/>
          </a:prstGeom>
        </p:spPr>
      </p:pic>
      <p:pic>
        <p:nvPicPr>
          <p:cNvPr id="7" name="Рисунок 6" descr="image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728" y="214290"/>
            <a:ext cx="5458249" cy="6262176"/>
          </a:xfrm>
          <a:prstGeom prst="rect">
            <a:avLst/>
          </a:prstGeom>
        </p:spPr>
      </p:pic>
      <p:pic>
        <p:nvPicPr>
          <p:cNvPr id="8" name="Рисунок 7" descr="image0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414" y="0"/>
            <a:ext cx="5857916" cy="662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Їжа запорізьких козаків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" name="Содержимое 4" descr="1280629011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362" y="2214555"/>
            <a:ext cx="3823914" cy="3055288"/>
          </a:xfrm>
        </p:spPr>
      </p:pic>
      <p:pic>
        <p:nvPicPr>
          <p:cNvPr id="6" name="Содержимое 5" descr="zharko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1428736"/>
            <a:ext cx="3639909" cy="4714908"/>
          </a:xfr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982288"/>
            <a:ext cx="7834282" cy="587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2071702"/>
          </a:xfrm>
        </p:spPr>
        <p:txBody>
          <a:bodyPr>
            <a:normAutofit fontScale="90000"/>
          </a:bodyPr>
          <a:lstStyle/>
          <a:p>
            <a:r>
              <a:rPr lang="uk-UA" sz="4000" dirty="0" err="1" smtClean="0">
                <a:latin typeface="Trebuchet MS" pitchFamily="34" charset="0"/>
              </a:rPr>
              <a:t>“Запорожці</a:t>
            </a:r>
            <a:r>
              <a:rPr lang="uk-UA" sz="4000" dirty="0" smtClean="0">
                <a:latin typeface="Trebuchet MS" pitchFamily="34" charset="0"/>
              </a:rPr>
              <a:t> пишуть листа турецькому </a:t>
            </a:r>
            <a:r>
              <a:rPr lang="uk-UA" sz="4000" dirty="0" err="1" smtClean="0">
                <a:latin typeface="Trebuchet MS" pitchFamily="34" charset="0"/>
              </a:rPr>
              <a:t>султану”</a:t>
            </a:r>
            <a:r>
              <a:rPr lang="uk-UA" sz="4000" dirty="0" smtClean="0">
                <a:latin typeface="Trebuchet MS" pitchFamily="34" charset="0"/>
              </a:rPr>
              <a:t/>
            </a:r>
            <a:br>
              <a:rPr lang="uk-UA" sz="4000" dirty="0" smtClean="0">
                <a:latin typeface="Trebuchet MS" pitchFamily="34" charset="0"/>
              </a:rPr>
            </a:br>
            <a:endParaRPr lang="ru-RU" dirty="0"/>
          </a:p>
        </p:txBody>
      </p:sp>
      <p:pic>
        <p:nvPicPr>
          <p:cNvPr id="3" name="Рисунок 2" descr="zaporojci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00240"/>
            <a:ext cx="7511855" cy="431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119</TotalTime>
  <Words>65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Запоріжжя  у XIX столітті</vt:lpstr>
      <vt:lpstr>План презентації</vt:lpstr>
      <vt:lpstr>Слайд 3</vt:lpstr>
      <vt:lpstr>околиці Олександрівська</vt:lpstr>
      <vt:lpstr>Старі споруди по вулиці Гоголя </vt:lpstr>
      <vt:lpstr>Національне вбрання запорожців </vt:lpstr>
      <vt:lpstr>Слайд 7</vt:lpstr>
      <vt:lpstr>Їжа запорізьких козаків </vt:lpstr>
      <vt:lpstr>“Запорожці пишуть листа турецькому султану”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Запоріжжя  у XIX столітті</dc:title>
  <dc:creator>User</dc:creator>
  <cp:lastModifiedBy>User</cp:lastModifiedBy>
  <cp:revision>13</cp:revision>
  <dcterms:created xsi:type="dcterms:W3CDTF">2014-12-22T21:49:49Z</dcterms:created>
  <dcterms:modified xsi:type="dcterms:W3CDTF">2015-02-28T18:08:30Z</dcterms:modified>
</cp:coreProperties>
</file>