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uk-UA" dirty="0" smtClean="0"/>
              <a:t>Вівця </a:t>
            </a:r>
            <a:r>
              <a:rPr lang="uk-UA" dirty="0" err="1" smtClean="0"/>
              <a:t>Доллі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Вівця</a:t>
            </a:r>
            <a:r>
              <a:rPr lang="ru-RU" b="1" dirty="0" smtClean="0"/>
              <a:t> </a:t>
            </a:r>
            <a:r>
              <a:rPr lang="ru-RU" b="1" dirty="0" err="1" smtClean="0"/>
              <a:t>Доллі</a:t>
            </a:r>
            <a:r>
              <a:rPr lang="ru-RU" b="1" dirty="0" smtClean="0"/>
              <a:t> </a:t>
            </a:r>
            <a:r>
              <a:rPr lang="ru-RU" dirty="0" smtClean="0"/>
              <a:t>- самка </a:t>
            </a:r>
            <a:r>
              <a:rPr lang="ru-RU" dirty="0" err="1" smtClean="0"/>
              <a:t>вівці</a:t>
            </a:r>
            <a:r>
              <a:rPr lang="ru-RU" dirty="0" smtClean="0"/>
              <a:t>, перша </a:t>
            </a:r>
            <a:r>
              <a:rPr lang="ru-RU" dirty="0" err="1" smtClean="0"/>
              <a:t>успішно</a:t>
            </a:r>
            <a:r>
              <a:rPr lang="ru-RU" dirty="0" smtClean="0"/>
              <a:t> </a:t>
            </a:r>
            <a:r>
              <a:rPr lang="ru-RU" dirty="0" err="1" smtClean="0"/>
              <a:t>клонована</a:t>
            </a:r>
            <a:r>
              <a:rPr lang="ru-RU" dirty="0" smtClean="0"/>
              <a:t> </a:t>
            </a:r>
            <a:r>
              <a:rPr lang="ru-RU" dirty="0" err="1" smtClean="0"/>
              <a:t>тварина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дорослого</a:t>
            </a:r>
            <a:r>
              <a:rPr lang="ru-RU" dirty="0" smtClean="0"/>
              <a:t> </a:t>
            </a:r>
            <a:r>
              <a:rPr lang="ru-RU" dirty="0" err="1" smtClean="0"/>
              <a:t>організму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Admin\Desktop\ps_dolly_sheep_13601686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81200"/>
            <a:ext cx="5105400" cy="382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Експеримент</a:t>
            </a:r>
            <a:r>
              <a:rPr lang="ru-RU" dirty="0" smtClean="0"/>
              <a:t> </a:t>
            </a:r>
            <a:r>
              <a:rPr lang="ru-RU" dirty="0" err="1" smtClean="0"/>
              <a:t>проводився</a:t>
            </a:r>
            <a:r>
              <a:rPr lang="ru-RU" dirty="0" smtClean="0"/>
              <a:t> у 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місті</a:t>
            </a:r>
            <a:r>
              <a:rPr lang="ru-RU" dirty="0" smtClean="0"/>
              <a:t> </a:t>
            </a:r>
            <a:r>
              <a:rPr lang="ru-RU" dirty="0" err="1" smtClean="0"/>
              <a:t>Мітлодіан</a:t>
            </a:r>
            <a:r>
              <a:rPr lang="ru-RU" dirty="0" smtClean="0"/>
              <a:t>, </a:t>
            </a:r>
            <a:r>
              <a:rPr lang="ru-RU" dirty="0" err="1" smtClean="0"/>
              <a:t>Шотландія</a:t>
            </a:r>
            <a:r>
              <a:rPr lang="ru-RU" dirty="0" smtClean="0"/>
              <a:t>. Тут вона </a:t>
            </a:r>
            <a:r>
              <a:rPr lang="ru-RU" dirty="0" err="1" smtClean="0"/>
              <a:t>народилася</a:t>
            </a:r>
            <a:r>
              <a:rPr lang="ru-RU" dirty="0" smtClean="0"/>
              <a:t> 5 </a:t>
            </a:r>
            <a:r>
              <a:rPr lang="ru-RU" dirty="0" err="1" smtClean="0"/>
              <a:t>липня</a:t>
            </a:r>
            <a:r>
              <a:rPr lang="ru-RU" dirty="0" smtClean="0"/>
              <a:t> 1996 року, </a:t>
            </a:r>
            <a:r>
              <a:rPr lang="ru-RU" dirty="0" err="1" smtClean="0"/>
              <a:t>преса</a:t>
            </a:r>
            <a:r>
              <a:rPr lang="ru-RU" dirty="0" smtClean="0"/>
              <a:t> ж </a:t>
            </a:r>
            <a:r>
              <a:rPr lang="ru-RU" dirty="0" err="1" smtClean="0"/>
              <a:t>повідомила</a:t>
            </a:r>
            <a:r>
              <a:rPr lang="ru-RU" dirty="0" smtClean="0"/>
              <a:t>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через 7 </a:t>
            </a:r>
            <a:r>
              <a:rPr lang="ru-RU" dirty="0" err="1" smtClean="0"/>
              <a:t>місяців</a:t>
            </a:r>
            <a:r>
              <a:rPr lang="ru-RU" dirty="0" smtClean="0"/>
              <a:t> — 22 лютого 1997 року. Проживши 6 </a:t>
            </a:r>
            <a:r>
              <a:rPr lang="ru-RU" dirty="0" err="1" smtClean="0"/>
              <a:t>років</a:t>
            </a:r>
            <a:r>
              <a:rPr lang="ru-RU" dirty="0" smtClean="0"/>
              <a:t>, вона померла 14 лютого 2003 року.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685800"/>
          </a:xfrm>
        </p:spPr>
        <p:txBody>
          <a:bodyPr>
            <a:normAutofit/>
          </a:bodyPr>
          <a:lstStyle/>
          <a:p>
            <a:pPr algn="ctr"/>
            <a:r>
              <a:rPr lang="ru-RU" b="0" dirty="0" err="1" smtClean="0">
                <a:solidFill>
                  <a:schemeClr val="tx1"/>
                </a:solidFill>
              </a:rPr>
              <a:t>Походження</a:t>
            </a:r>
            <a:r>
              <a:rPr lang="ru-RU" b="0" dirty="0" smtClean="0">
                <a:solidFill>
                  <a:schemeClr val="tx1"/>
                </a:solidFill>
              </a:rPr>
              <a:t> </a:t>
            </a:r>
            <a:r>
              <a:rPr lang="ru-RU" b="0" dirty="0" err="1" smtClean="0">
                <a:solidFill>
                  <a:schemeClr val="tx1"/>
                </a:solidFill>
              </a:rPr>
              <a:t>імені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572000"/>
          </a:xfrm>
        </p:spPr>
        <p:txBody>
          <a:bodyPr/>
          <a:lstStyle/>
          <a:p>
            <a:r>
              <a:rPr lang="ru-RU" dirty="0" err="1" smtClean="0"/>
              <a:t>Спочатку</a:t>
            </a:r>
            <a:r>
              <a:rPr lang="ru-RU" dirty="0" smtClean="0"/>
              <a:t> </a:t>
            </a:r>
            <a:r>
              <a:rPr lang="ru-RU" dirty="0" err="1" smtClean="0"/>
              <a:t>вівці</a:t>
            </a:r>
            <a:r>
              <a:rPr lang="ru-RU" dirty="0" smtClean="0"/>
              <a:t> 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присвоєно</a:t>
            </a:r>
            <a:r>
              <a:rPr lang="ru-RU" dirty="0" smtClean="0"/>
              <a:t> </a:t>
            </a:r>
            <a:r>
              <a:rPr lang="ru-RU" dirty="0" err="1" smtClean="0"/>
              <a:t>ідентифікаційний</a:t>
            </a:r>
            <a:r>
              <a:rPr lang="ru-RU" dirty="0" smtClean="0"/>
              <a:t> код 6</a:t>
            </a:r>
            <a:r>
              <a:rPr lang="en-US" dirty="0" smtClean="0"/>
              <a:t>LL3.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Доллі</a:t>
            </a:r>
            <a:r>
              <a:rPr lang="ru-RU" dirty="0" smtClean="0"/>
              <a:t> вона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, </a:t>
            </a:r>
            <a:r>
              <a:rPr lang="ru-RU" dirty="0" err="1" smtClean="0"/>
              <a:t>вчесть</a:t>
            </a:r>
            <a:r>
              <a:rPr lang="ru-RU" dirty="0" smtClean="0"/>
              <a:t> </a:t>
            </a:r>
            <a:r>
              <a:rPr lang="ru-RU" dirty="0" err="1" smtClean="0"/>
              <a:t>американської</a:t>
            </a:r>
            <a:r>
              <a:rPr lang="ru-RU" dirty="0" smtClean="0"/>
              <a:t> </a:t>
            </a:r>
            <a:r>
              <a:rPr lang="ru-RU" dirty="0" err="1" smtClean="0"/>
              <a:t>співачки</a:t>
            </a:r>
            <a:r>
              <a:rPr lang="ru-RU" dirty="0" smtClean="0"/>
              <a:t> </a:t>
            </a:r>
            <a:r>
              <a:rPr lang="ru-RU" dirty="0" err="1" smtClean="0"/>
              <a:t>Доллі</a:t>
            </a:r>
            <a:r>
              <a:rPr lang="ru-RU" dirty="0" smtClean="0"/>
              <a:t> </a:t>
            </a:r>
            <a:r>
              <a:rPr lang="ru-RU" dirty="0" err="1" smtClean="0"/>
              <a:t>Партон</a:t>
            </a:r>
            <a:r>
              <a:rPr lang="ru-RU" dirty="0" smtClean="0"/>
              <a:t> за </a:t>
            </a:r>
            <a:r>
              <a:rPr lang="ru-RU" dirty="0" err="1" smtClean="0"/>
              <a:t>пропозицією</a:t>
            </a:r>
            <a:r>
              <a:rPr lang="ru-RU" dirty="0" smtClean="0"/>
              <a:t> одного </a:t>
            </a:r>
            <a:r>
              <a:rPr lang="ru-RU" dirty="0" err="1" smtClean="0"/>
              <a:t>із</a:t>
            </a:r>
            <a:r>
              <a:rPr lang="ru-RU" dirty="0" smtClean="0"/>
              <a:t> </a:t>
            </a:r>
            <a:r>
              <a:rPr lang="ru-RU" dirty="0" err="1" smtClean="0"/>
              <a:t>пастухів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допомагав</a:t>
            </a:r>
            <a:r>
              <a:rPr lang="ru-RU" dirty="0" smtClean="0"/>
              <a:t> при родах </a:t>
            </a:r>
            <a:r>
              <a:rPr lang="ru-RU" dirty="0" err="1" smtClean="0"/>
              <a:t>вівці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838200"/>
            <a:ext cx="3733800" cy="1356360"/>
          </a:xfrm>
        </p:spPr>
        <p:txBody>
          <a:bodyPr>
            <a:noAutofit/>
          </a:bodyPr>
          <a:lstStyle/>
          <a:p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Долі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перший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нащадок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—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ягня</a:t>
            </a:r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Бонні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200px-Dolly_the_sheep2-thum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609600"/>
            <a:ext cx="4191000" cy="49663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/>
          <a:lstStyle/>
          <a:p>
            <a:r>
              <a:rPr lang="ru-RU" dirty="0" smtClean="0"/>
              <a:t>До </a:t>
            </a:r>
            <a:r>
              <a:rPr lang="ru-RU" dirty="0" err="1" smtClean="0"/>
              <a:t>клонування</a:t>
            </a:r>
            <a:r>
              <a:rPr lang="ru-RU" dirty="0" smtClean="0"/>
              <a:t> </a:t>
            </a:r>
            <a:r>
              <a:rPr lang="ru-RU" dirty="0" err="1" smtClean="0"/>
              <a:t>Доллі</a:t>
            </a:r>
            <a:r>
              <a:rPr lang="ru-RU" dirty="0" smtClean="0"/>
              <a:t> уже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склонувати</a:t>
            </a:r>
            <a:r>
              <a:rPr lang="ru-RU" dirty="0" smtClean="0"/>
              <a:t> </a:t>
            </a:r>
            <a:r>
              <a:rPr lang="ru-RU" dirty="0" err="1" smtClean="0"/>
              <a:t>організми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клоновані</a:t>
            </a:r>
            <a:r>
              <a:rPr lang="ru-RU" dirty="0" smtClean="0"/>
              <a:t> </a:t>
            </a:r>
            <a:r>
              <a:rPr lang="ru-RU" dirty="0" err="1" smtClean="0"/>
              <a:t>вівці</a:t>
            </a:r>
            <a:r>
              <a:rPr lang="ru-RU" dirty="0" smtClean="0"/>
              <a:t> </a:t>
            </a:r>
            <a:r>
              <a:rPr lang="ru-RU" dirty="0" err="1" smtClean="0"/>
              <a:t>Меган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Мораг</a:t>
            </a:r>
            <a:r>
              <a:rPr lang="ru-RU" dirty="0" smtClean="0"/>
              <a:t> тою самою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.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Доллі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277 </a:t>
            </a:r>
            <a:r>
              <a:rPr lang="ru-RU" dirty="0" err="1" smtClean="0"/>
              <a:t>яйцеклітин</a:t>
            </a:r>
            <a:r>
              <a:rPr lang="ru-RU" dirty="0" smtClean="0"/>
              <a:t> </a:t>
            </a:r>
            <a:r>
              <a:rPr lang="ru-RU" dirty="0" err="1" smtClean="0"/>
              <a:t>було</a:t>
            </a:r>
            <a:r>
              <a:rPr lang="ru-RU" dirty="0" smtClean="0"/>
              <a:t> вселено ядра 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нестатевих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утворено</a:t>
            </a:r>
            <a:r>
              <a:rPr lang="ru-RU" dirty="0" smtClean="0"/>
              <a:t> 29 </a:t>
            </a:r>
            <a:r>
              <a:rPr lang="ru-RU" dirty="0" err="1" smtClean="0"/>
              <a:t>ембріонів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вижила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Доллі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746760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Смерть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183880" cy="51816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Доллі</a:t>
            </a:r>
            <a:r>
              <a:rPr lang="ru-RU" dirty="0" smtClean="0"/>
              <a:t> померла 14 лютого 2003 року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прогресуючого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 </a:t>
            </a:r>
            <a:r>
              <a:rPr lang="ru-RU" dirty="0" err="1" smtClean="0"/>
              <a:t>легень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очевидно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спричинено</a:t>
            </a:r>
            <a:r>
              <a:rPr lang="ru-RU" dirty="0" smtClean="0"/>
              <a:t> </a:t>
            </a:r>
            <a:r>
              <a:rPr lang="ru-RU" dirty="0" err="1" smtClean="0"/>
              <a:t>ретровірусом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проявляються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літніх</a:t>
            </a:r>
            <a:r>
              <a:rPr lang="ru-RU" dirty="0" smtClean="0"/>
              <a:t> (</a:t>
            </a:r>
            <a:r>
              <a:rPr lang="ru-RU" dirty="0" err="1" smtClean="0"/>
              <a:t>пристарілих</a:t>
            </a:r>
            <a:r>
              <a:rPr lang="ru-RU" dirty="0" smtClean="0"/>
              <a:t>) </a:t>
            </a:r>
            <a:r>
              <a:rPr lang="ru-RU" dirty="0" err="1" smtClean="0"/>
              <a:t>овець</a:t>
            </a:r>
            <a:r>
              <a:rPr lang="ru-RU" dirty="0" smtClean="0"/>
              <a:t> (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становить 10-12 </a:t>
            </a:r>
            <a:r>
              <a:rPr lang="ru-RU" dirty="0" err="1" smtClean="0"/>
              <a:t>років</a:t>
            </a:r>
            <a:r>
              <a:rPr lang="ru-RU" dirty="0" smtClean="0"/>
              <a:t>).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доказів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причиною </a:t>
            </a:r>
            <a:r>
              <a:rPr lang="ru-RU" dirty="0" err="1" smtClean="0"/>
              <a:t>захворювання</a:t>
            </a:r>
            <a:r>
              <a:rPr lang="ru-RU" dirty="0" smtClean="0"/>
              <a:t> стало </a:t>
            </a:r>
            <a:r>
              <a:rPr lang="ru-RU" dirty="0" err="1" smtClean="0"/>
              <a:t>передчасне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: в </a:t>
            </a:r>
            <a:r>
              <a:rPr lang="ru-RU" dirty="0" err="1" smtClean="0"/>
              <a:t>овець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закритому</a:t>
            </a:r>
            <a:r>
              <a:rPr lang="ru-RU" dirty="0" smtClean="0"/>
              <a:t> </a:t>
            </a:r>
            <a:r>
              <a:rPr lang="ru-RU" dirty="0" err="1" smtClean="0"/>
              <a:t>приміщенні</a:t>
            </a:r>
            <a:r>
              <a:rPr lang="ru-RU" dirty="0" smtClean="0"/>
              <a:t>,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, а </a:t>
            </a:r>
            <a:r>
              <a:rPr lang="ru-RU" dirty="0" err="1" smtClean="0"/>
              <a:t>Доллі</a:t>
            </a:r>
            <a:r>
              <a:rPr lang="ru-RU" dirty="0" smtClean="0"/>
              <a:t> </a:t>
            </a:r>
            <a:r>
              <a:rPr lang="ru-RU" dirty="0" err="1" smtClean="0"/>
              <a:t>якраз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перебувала</a:t>
            </a:r>
            <a:r>
              <a:rPr lang="ru-RU" dirty="0" smtClean="0"/>
              <a:t> у </a:t>
            </a:r>
            <a:r>
              <a:rPr lang="ru-RU" dirty="0" err="1" smtClean="0"/>
              <a:t>приміщенні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виходила</a:t>
            </a:r>
            <a:r>
              <a:rPr lang="ru-RU" dirty="0" smtClean="0"/>
              <a:t> </a:t>
            </a:r>
            <a:r>
              <a:rPr lang="ru-RU" dirty="0" err="1" smtClean="0"/>
              <a:t>випасатися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 </a:t>
            </a:r>
            <a:r>
              <a:rPr lang="ru-RU" dirty="0" err="1" smtClean="0"/>
              <a:t>вівцями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9 </a:t>
            </a:r>
            <a:r>
              <a:rPr lang="ru-RU" dirty="0" err="1" smtClean="0"/>
              <a:t>квітня</a:t>
            </a:r>
            <a:r>
              <a:rPr lang="ru-RU" dirty="0" smtClean="0"/>
              <a:t> 2003 року </a:t>
            </a:r>
            <a:r>
              <a:rPr lang="ru-RU" dirty="0" err="1" smtClean="0"/>
              <a:t>муміфіковані</a:t>
            </a:r>
            <a:r>
              <a:rPr lang="ru-RU" dirty="0" smtClean="0"/>
              <a:t> </a:t>
            </a:r>
            <a:r>
              <a:rPr lang="ru-RU" dirty="0" err="1" smtClean="0"/>
              <a:t>рештки</a:t>
            </a:r>
            <a:r>
              <a:rPr lang="ru-RU" dirty="0" smtClean="0"/>
              <a:t> </a:t>
            </a:r>
            <a:r>
              <a:rPr lang="ru-RU" dirty="0" err="1" smtClean="0"/>
              <a:t>вівці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передано до </a:t>
            </a:r>
            <a:r>
              <a:rPr lang="ru-RU" dirty="0" err="1" smtClean="0"/>
              <a:t>Единбурзького</a:t>
            </a:r>
            <a:r>
              <a:rPr lang="ru-RU" dirty="0" smtClean="0"/>
              <a:t> музею.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21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Вівця Доллі</vt:lpstr>
      <vt:lpstr>Презентация PowerPoint</vt:lpstr>
      <vt:lpstr>Презентация PowerPoint</vt:lpstr>
      <vt:lpstr>Походження імені</vt:lpstr>
      <vt:lpstr>Долі і її перший нащадок — ягня Бонні</vt:lpstr>
      <vt:lpstr>Презентация PowerPoint</vt:lpstr>
      <vt:lpstr>Смерть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Вівця Доллі</dc:title>
  <dc:creator>Admin</dc:creator>
  <cp:lastModifiedBy>user</cp:lastModifiedBy>
  <cp:revision>3</cp:revision>
  <dcterms:created xsi:type="dcterms:W3CDTF">2013-11-11T18:51:55Z</dcterms:created>
  <dcterms:modified xsi:type="dcterms:W3CDTF">2013-11-15T09:45:05Z</dcterms:modified>
</cp:coreProperties>
</file>