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3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E7E0D8-DA30-466D-8211-3502AE5E18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A1A6EF3-A231-49C0-9881-71FD46E6E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643050"/>
            <a:ext cx="6572264" cy="1828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II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французька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імперія</a:t>
            </a:r>
            <a:endParaRPr lang="ru-RU" sz="54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glow rad="228600">
                  <a:schemeClr val="tx1"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4572008"/>
            <a:ext cx="328611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2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грудня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1852 </a:t>
            </a:r>
            <a:endParaRPr lang="en-US" sz="2800" b="1" dirty="0" smtClean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—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</a:t>
            </a:r>
            <a:endParaRPr lang="en-US" sz="2800" b="1" dirty="0" smtClean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4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вересня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1870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3px-Coat_of_Arms_Second_French_Empire_(1852–1870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790323"/>
            <a:ext cx="2571736" cy="3067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21429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14356"/>
            <a:ext cx="75009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П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еріод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історії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Франції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з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1852 по 1870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рр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., коли в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результаті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плебісциту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була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встановлена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конституційна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монархія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на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чолі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із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племінником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Наполеона І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Луї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Наполеоном Бонапартом,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прийняв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ім'я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Наполеона 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ІІІ.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Раніше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Луї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Наполеон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був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президентом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Другої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французької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республіки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720" y="785794"/>
            <a:ext cx="3383280" cy="87782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Наполеон 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III</a:t>
            </a:r>
            <a:b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</a:br>
            <a:r>
              <a:rPr lang="ru-RU" sz="3600" i="1" dirty="0" smtClean="0"/>
              <a:t> </a:t>
            </a:r>
            <a:r>
              <a:rPr lang="ru-RU" sz="2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Шарль </a:t>
            </a:r>
            <a:r>
              <a:rPr lang="ru-RU" sz="22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Луї</a:t>
            </a:r>
            <a:r>
              <a:rPr lang="ru-RU" sz="2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Наполеон</a:t>
            </a:r>
            <a:endParaRPr lang="ru-RU" sz="2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00826" y="1928802"/>
            <a:ext cx="2643174" cy="4929198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Президент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Французької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республіки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20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грудня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1848 по 1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грудня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1852.</a:t>
            </a:r>
          </a:p>
          <a:p>
            <a:pPr algn="r"/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Племінник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Наполеона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I,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після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низки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заколотів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метою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захопити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владу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прийшов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неї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мирним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шляхом, як президент 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республіки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(1848).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Зробивши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переворот 1851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усунувши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законодавчу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владу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шляхом «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прямої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демократії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» (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плебісцит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)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встановив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авторитарний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поліцейський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режим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ще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через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рік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проголосив себе 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імператором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Другої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імперії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Становлення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Другої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імперії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зробило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його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владу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абсолютною,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точніше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 абсолютизмом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  <a:endParaRPr lang="ru-RU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5" name="Содержимое 4" descr="Napoleon_III._of_Fran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4000528" cy="59265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3383280" cy="8778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Наполеон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III</a:t>
            </a:r>
            <a:b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</a:br>
            <a:r>
              <a:rPr lang="ru-RU" sz="2800" i="1" dirty="0" smtClean="0"/>
              <a:t> </a:t>
            </a:r>
            <a:r>
              <a:rPr lang="ru-RU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Шарль </a:t>
            </a:r>
            <a:r>
              <a:rPr lang="ru-RU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Луї</a:t>
            </a:r>
            <a:r>
              <a:rPr lang="ru-RU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Наполеон</a:t>
            </a:r>
            <a:endParaRPr lang="ru-RU" dirty="0"/>
          </a:p>
        </p:txBody>
      </p:sp>
      <p:pic>
        <p:nvPicPr>
          <p:cNvPr id="5" name="Содержимое 4" descr="dfhdfju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83106" y="1052969"/>
            <a:ext cx="4317984" cy="50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571612"/>
            <a:ext cx="2500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Название «Латинская Америка» было введено французским императором Наполеоном III как политический термин; он рассматривал Латинскую Америку и Индокитай как территории, на </a:t>
            </a:r>
            <a:r>
              <a:rPr lang="ru-RU" sz="1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которые</a:t>
            </a:r>
            <a:r>
              <a:rPr lang="en-US" sz="1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Франция</a:t>
            </a:r>
            <a:r>
              <a:rPr lang="ru-RU" sz="1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старалась распространить своё влияние на протяжении его правления. Этот термин помог ему подкрепить требования к указанным территориям, и должен был включать те части Америки, в которых разговаривают на романских языках, то есть территории, населенные выходцами с Иберийского полуострова и Франции на протяжении XV—XVI веков.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8458200" cy="64294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Правління</a:t>
            </a:r>
            <a:r>
              <a:rPr lang="ru-RU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Наполеона ІІІ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148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Хоча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структура та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механізм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державного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апарату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обох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французьких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імперій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були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досить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схожими,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однак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їх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установчі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принципи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значно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різнилися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Призначення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імперії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як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полюбляв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говорити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Наполеон ІІІ, —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досягнення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справедливості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всередині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країни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вічного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миру у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зовнішніх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відносинах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Отримавши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свою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владу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через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загальнонародні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вибори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Луї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Наполеон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вже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будучи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її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позбавлений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часто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критикував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попередні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олігархічні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уряди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Франції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за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нехтування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соціальними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проблемами.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Натомість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він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намагався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їх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вирішувати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посередництвом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особливої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системи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державного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управління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побудованої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згідно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із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т.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зв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"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Наполеонівською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ідеєю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". На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чолі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цієї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системи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мав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знаходитись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обраний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народом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імператор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як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уособлення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демократії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звідси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— правитель,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наділений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верховним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статусом.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Крім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того,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останній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французький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імператор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вважав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себе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продовжувачем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справи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Наполеона І,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"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виринув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всеозброєнні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із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хвиль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французької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революції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наче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Мінерва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із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голови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Юпітера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", як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захисник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суспільних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здобутків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досягнутих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революційний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період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5" name="Рисунок 4" descr="sdddddddddddddddddddddd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857628"/>
            <a:ext cx="2791215" cy="285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ddddddsaw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00042"/>
            <a:ext cx="230490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43174" y="785794"/>
            <a:ext cx="3857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Після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того, як Наполеон ІІІ в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ході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 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франко-прусської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війни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 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потрапив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німецький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полон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під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Седаном (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вересень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1870), у Бордо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Національні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збори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змістили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його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із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трону,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Друга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імперія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припинила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своє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існування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.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Незабаром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Франції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була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проголошена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 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Третя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республіка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84" y="648866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П</a:t>
            </a:r>
            <a:r>
              <a:rPr lang="uk-UA" b="1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ідготував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 </a:t>
            </a:r>
            <a:r>
              <a:rPr lang="uk-UA" b="1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Венцеславський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 Данило</a:t>
            </a:r>
            <a:endParaRPr lang="ru-RU" b="1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198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II  французька  імперія</vt:lpstr>
      <vt:lpstr>Слайд 2</vt:lpstr>
      <vt:lpstr>Наполеон III  Шарль Луї Наполеон</vt:lpstr>
      <vt:lpstr>Наполеон III  Шарль Луї Наполеон</vt:lpstr>
      <vt:lpstr>Правління Наполеона ІІІ 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 французька  імперія</dc:title>
  <dc:creator>Данила</dc:creator>
  <cp:lastModifiedBy>Данила</cp:lastModifiedBy>
  <cp:revision>8</cp:revision>
  <dcterms:created xsi:type="dcterms:W3CDTF">2014-01-21T16:08:59Z</dcterms:created>
  <dcterms:modified xsi:type="dcterms:W3CDTF">2014-01-21T17:17:34Z</dcterms:modified>
</cp:coreProperties>
</file>