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5" r:id="rId9"/>
    <p:sldId id="267" r:id="rId10"/>
    <p:sldId id="270" r:id="rId11"/>
    <p:sldId id="271" r:id="rId12"/>
    <p:sldId id="274" r:id="rId13"/>
    <p:sldId id="276" r:id="rId14"/>
    <p:sldId id="277" r:id="rId15"/>
    <p:sldId id="279" r:id="rId16"/>
    <p:sldId id="281" r:id="rId17"/>
    <p:sldId id="283" r:id="rId18"/>
    <p:sldId id="284" r:id="rId19"/>
    <p:sldId id="287" r:id="rId20"/>
    <p:sldId id="28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09AE13-D479-488E-BA7B-8B8864F76072}" type="datetimeFigureOut">
              <a:rPr lang="uk-UA" smtClean="0"/>
              <a:pPr/>
              <a:t>02.12.2014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8E4F8E-2EE2-44A6-96AA-27930EC49EE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mayli.ru/smile/chasa-30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771800" y="3717032"/>
          <a:ext cx="3673475" cy="2376488"/>
        </p:xfrm>
        <a:graphic>
          <a:graphicData uri="http://schemas.openxmlformats.org/presentationml/2006/ole">
            <p:oleObj spid="_x0000_s1027" name="Clip" r:id="rId3" imgW="2742857" imgH="1570114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908720"/>
            <a:ext cx="89644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ІНТЕРАКТИВНЕ  </a:t>
            </a:r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r>
              <a:rPr lang="ru-RU" sz="5400" b="1" kern="1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СПІЛКУВАННЯ</a:t>
            </a:r>
          </a:p>
          <a:p>
            <a:pPr algn="ctr"/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олійник1\Новая папка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3643"/>
            <a:ext cx="9144000" cy="54043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0"/>
            <a:ext cx="8133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Зазвичай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на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форумі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є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велика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кількість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тем на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які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можна</a:t>
            </a:r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3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поспілкуватися</a:t>
            </a:r>
            <a:endParaRPr lang="ru-RU" sz="36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517232"/>
            <a:ext cx="4536504" cy="1340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Вибирай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душі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спілкуйся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олійник1\Новая папка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34135"/>
          </a:xfrm>
          <a:prstGeom prst="rect">
            <a:avLst/>
          </a:prstGeom>
          <a:noFill/>
        </p:spPr>
      </p:pic>
      <p:pic>
        <p:nvPicPr>
          <p:cNvPr id="6147" name="Picture 3" descr="Z:\олійник1\Новая папка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8950"/>
            <a:ext cx="91821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Ірина\школа\11 клас\Інформатика\Skype Download For Windows 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5834062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Що таке </a:t>
            </a:r>
            <a:r>
              <a:rPr lang="en-US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Skype</a:t>
            </a:r>
            <a:r>
              <a:rPr lang="uk-UA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?</a:t>
            </a:r>
            <a:r>
              <a:rPr lang="en-US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 </a:t>
            </a:r>
            <a:endParaRPr lang="uk-UA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28728" y="1500174"/>
            <a:ext cx="662463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Skype</a:t>
            </a:r>
            <a:r>
              <a:rPr lang="uk-UA" sz="2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- </a:t>
            </a:r>
            <a:r>
              <a:rPr lang="uk-UA" sz="2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риватне ПЗ, створене Ніколасом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Зенн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Стремом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та Янусом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Фрігісом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Основа системи – безкоштовна комунікація між користувачами програмного забезпечення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Skype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  <a:p>
            <a:pPr algn="ctr"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63284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Можливості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Skype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uk-UA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6977090" cy="477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88545"/>
                <a:gridCol w="3488545"/>
              </a:tblGrid>
              <a:tr h="50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Назва</a:t>
                      </a:r>
                      <a:endParaRPr lang="uk-UA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Суть</a:t>
                      </a:r>
                      <a:endParaRPr lang="uk-UA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4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</a:t>
                      </a:r>
                      <a:r>
                        <a:rPr lang="en-US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SkypeOut</a:t>
                      </a:r>
                      <a:endParaRPr lang="uk-UA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Дозволяє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користувачам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зв‘язуватися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традиційними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телефонними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номерами.</a:t>
                      </a:r>
                      <a:endParaRPr lang="uk-UA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</a:tr>
              <a:tr h="151922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</a:t>
                      </a:r>
                      <a:r>
                        <a:rPr lang="en-US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SkypeIn</a:t>
                      </a:r>
                      <a:endParaRPr lang="uk-UA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Дозволяє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користувачам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отримувати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виклики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їх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комп'ютери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регулярних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телефонних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номерів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</a:tr>
              <a:tr h="151922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3)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 Voicemail</a:t>
                      </a:r>
                      <a:endParaRPr lang="uk-UA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Дозволяє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людям,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які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дзвонять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залишати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голосові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повідомлення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для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користувачів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Skype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які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зараз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недоступні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uk-UA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91444" marR="91444"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Ірина\школа\11 клас\Інформатика\Skype Download For Windows 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772075" cy="170020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1571612"/>
          <a:ext cx="6096000" cy="49428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4644"/>
                <a:gridCol w="33813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Назва</a:t>
                      </a:r>
                      <a:endParaRPr lang="uk-UA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Суть</a:t>
                      </a:r>
                      <a:endParaRPr lang="uk-UA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endParaRPr lang="uk-UA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4)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Skype video calling</a:t>
                      </a:r>
                      <a:endParaRPr lang="uk-UA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endParaRPr lang="uk-U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Підтримує відеоконференцію.</a:t>
                      </a:r>
                    </a:p>
                    <a:p>
                      <a:endParaRPr lang="uk-U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Skype </a:t>
                      </a: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підтримує відео чат лише один на один.</a:t>
                      </a:r>
                    </a:p>
                  </a:txBody>
                  <a:tcPr marL="91433" marR="91433"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</a:p>
                    <a:p>
                      <a:endParaRPr lang="uk-UA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5)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Skype chat</a:t>
                      </a:r>
                      <a:endParaRPr lang="uk-UA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endParaRPr lang="uk-U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ідтримує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текстовий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груповий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чат з 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інтерфейсом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, з 100 людей 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одночасно</a:t>
                      </a:r>
                      <a:endParaRPr lang="uk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91433" marR="91433"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Як зареєструватися в</a:t>
            </a:r>
            <a:r>
              <a:rPr lang="en-US" sz="54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Skype?</a:t>
            </a:r>
            <a:endParaRPr lang="ru-RU" sz="5400" b="1" kern="1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  <a:p>
            <a:pPr algn="ctr"/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1" name="Picture 3" descr="D:\Ірина\школа\11 клас\Інформатика\Безымянный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6326"/>
            <a:ext cx="4643438" cy="4911673"/>
          </a:xfrm>
          <a:prstGeom prst="rect">
            <a:avLst/>
          </a:prstGeom>
          <a:noFill/>
        </p:spPr>
      </p:pic>
      <p:pic>
        <p:nvPicPr>
          <p:cNvPr id="17412" name="Picture 4" descr="D:\Ірина\школа\11 клас\Інформатика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559" y="1928802"/>
            <a:ext cx="5308441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5" name="Picture 3" descr="D:\Ірина\школа\11 клас\Інформатика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199" y="0"/>
            <a:ext cx="6934801" cy="5143512"/>
          </a:xfrm>
          <a:prstGeom prst="rect">
            <a:avLst/>
          </a:prstGeom>
          <a:noFill/>
        </p:spPr>
      </p:pic>
      <p:pic>
        <p:nvPicPr>
          <p:cNvPr id="18436" name="Picture 4" descr="D:\Ірина\школа\11 клас\Інформатика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7554" cy="3186568"/>
          </a:xfrm>
          <a:prstGeom prst="rect">
            <a:avLst/>
          </a:prstGeom>
          <a:noFill/>
        </p:spPr>
      </p:pic>
      <p:pic>
        <p:nvPicPr>
          <p:cNvPr id="18437" name="Picture 5" descr="D:\Ірина\школа\11 клас\Інформатика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2670423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Ірина\школа\11 клас\Інформатика\Skype-iPad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6511"/>
            <a:ext cx="9144000" cy="48814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850112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Тож спілкуйтеся досхочу!</a:t>
            </a:r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3575" y="260350"/>
            <a:ext cx="5940425" cy="2663825"/>
          </a:xfrm>
        </p:spPr>
        <p:txBody>
          <a:bodyPr lIns="91440" tIns="45720" rIns="91440" bIns="45720"/>
          <a:lstStyle/>
          <a:p>
            <a:pPr marL="6350" indent="358775" algn="ctr">
              <a:buFontTx/>
              <a:buNone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Останнім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часом усе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більш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широко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поширюється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інтерактивне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спілкування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режимі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реального часу.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76475"/>
            <a:ext cx="4175125" cy="4113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358114" cy="114300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5214974" cy="235743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 Олійник</a:t>
            </a: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11-А класу</a:t>
            </a: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ТЗОШ №16</a:t>
            </a:r>
          </a:p>
          <a:p>
            <a:pPr algn="r"/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Ім.В.Левицького</a:t>
            </a:r>
            <a:endParaRPr lang="uk-UA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Олійник Ірина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565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11413" y="1484313"/>
            <a:ext cx="58324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ВІРТУАЛЬНИЙ(VIRTUAHNYI) – НЕІСНУЮЧИЙ В РЕАЛЬНОСТІ, ПРИДУМАНИЙ УЯВОЮ, ІМОВІРНІСНИЙ РОЗВИТОК ПОДІЙ, МОЖЛИВИЙ.</a:t>
            </a:r>
          </a:p>
        </p:txBody>
      </p:sp>
      <p:pic>
        <p:nvPicPr>
          <p:cNvPr id="14341" name="Picture 5" descr="i[44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063" y="3711575"/>
            <a:ext cx="4033242" cy="311762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800225" y="188913"/>
            <a:ext cx="7343775" cy="11239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065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ВІРТУАЛЬНИЙ (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VIRTUAHNYI) - </a:t>
            </a:r>
            <a:endParaRPr lang="uk-UA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alatino Linotype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3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5834062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ON-LINE - </a:t>
            </a:r>
            <a:endParaRPr lang="uk-UA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08175" y="1412875"/>
            <a:ext cx="66246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ТАКИЙ, ЩО ВІДБУВАЄТЬСЯ</a:t>
            </a:r>
            <a:r>
              <a:rPr lang="uk-UA" sz="2800" dirty="0">
                <a:solidFill>
                  <a:schemeClr val="bg1"/>
                </a:solidFill>
              </a:rPr>
              <a:t> В</a:t>
            </a:r>
            <a:r>
              <a:rPr lang="ru-RU" sz="2800" dirty="0">
                <a:solidFill>
                  <a:schemeClr val="bg1"/>
                </a:solidFill>
              </a:rPr>
              <a:t> РЕАЛЬНОМУ ЧАСІ В ДІАЛОГОВОМУ РЕЖИМІ, ДІАЛОГОВИЙ  ПО МЕРЕЖІ, ПІДКЛЮЧЕНИЙ НА ЛІНІЇ, ІНТЕРАКТИВНИЙ.</a:t>
            </a:r>
          </a:p>
        </p:txBody>
      </p:sp>
      <p:pic>
        <p:nvPicPr>
          <p:cNvPr id="17416" name="Picture 8" descr="chasa-3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4" y="3805169"/>
            <a:ext cx="3097213" cy="2808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022178" cy="833264"/>
          </a:xfrm>
        </p:spPr>
        <p:txBody>
          <a:bodyPr/>
          <a:lstStyle/>
          <a:p>
            <a:r>
              <a:rPr lang="uk-UA" dirty="0" smtClean="0"/>
              <a:t>ЩО ТАКЕ ЧАТ?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040560"/>
          </a:xfrm>
        </p:spPr>
        <p:txBody>
          <a:bodyPr>
            <a:normAutofit fontScale="77500" lnSpcReduction="20000"/>
          </a:bodyPr>
          <a:lstStyle/>
          <a:p>
            <a:r>
              <a:rPr lang="uk-UA" sz="3100" dirty="0" smtClean="0">
                <a:solidFill>
                  <a:schemeClr val="bg1"/>
                </a:solidFill>
              </a:rPr>
              <a:t>Чат - це спілкування в </a:t>
            </a:r>
            <a:r>
              <a:rPr lang="uk-UA" sz="3100" dirty="0" err="1" smtClean="0">
                <a:solidFill>
                  <a:schemeClr val="bg1"/>
                </a:solidFill>
              </a:rPr>
              <a:t>інтернеті</a:t>
            </a:r>
            <a:r>
              <a:rPr lang="uk-UA" sz="3100" dirty="0" smtClean="0">
                <a:solidFill>
                  <a:schemeClr val="bg1"/>
                </a:solidFill>
              </a:rPr>
              <a:t>, коли розмова ведеться в реальному часі. Зміст </a:t>
            </a:r>
            <a:r>
              <a:rPr lang="uk-UA" sz="3100" dirty="0" err="1" smtClean="0">
                <a:solidFill>
                  <a:schemeClr val="bg1"/>
                </a:solidFill>
              </a:rPr>
              <a:t>чату</a:t>
            </a:r>
            <a:r>
              <a:rPr lang="uk-UA" sz="3100" dirty="0" smtClean="0">
                <a:solidFill>
                  <a:schemeClr val="bg1"/>
                </a:solidFill>
              </a:rPr>
              <a:t> існує тільки </a:t>
            </a:r>
            <a:r>
              <a:rPr lang="uk-UA" sz="3100" dirty="0" err="1" smtClean="0">
                <a:solidFill>
                  <a:schemeClr val="bg1"/>
                </a:solidFill>
              </a:rPr>
              <a:t>“тут</a:t>
            </a:r>
            <a:r>
              <a:rPr lang="uk-UA" sz="3100" dirty="0" smtClean="0">
                <a:solidFill>
                  <a:schemeClr val="bg1"/>
                </a:solidFill>
              </a:rPr>
              <a:t> і </a:t>
            </a:r>
            <a:r>
              <a:rPr lang="uk-UA" sz="3100" dirty="0" err="1" smtClean="0">
                <a:solidFill>
                  <a:schemeClr val="bg1"/>
                </a:solidFill>
              </a:rPr>
              <a:t>зараз”</a:t>
            </a:r>
            <a:r>
              <a:rPr lang="uk-UA" sz="3100" dirty="0" smtClean="0">
                <a:solidFill>
                  <a:schemeClr val="bg1"/>
                </a:solidFill>
              </a:rPr>
              <a:t> - чат виглядає як вікно, в якому йде потік повідомлень від всіх учасників </a:t>
            </a:r>
            <a:r>
              <a:rPr lang="uk-UA" sz="3100" dirty="0" err="1" smtClean="0">
                <a:solidFill>
                  <a:schemeClr val="bg1"/>
                </a:solidFill>
              </a:rPr>
              <a:t>чату</a:t>
            </a:r>
            <a:r>
              <a:rPr lang="uk-UA" sz="3100" dirty="0" smtClean="0">
                <a:solidFill>
                  <a:schemeClr val="bg1"/>
                </a:solidFill>
              </a:rPr>
              <a:t>. Для того, щоб спілкуватися в </a:t>
            </a:r>
            <a:r>
              <a:rPr lang="uk-UA" sz="3100" dirty="0" err="1" smtClean="0">
                <a:solidFill>
                  <a:schemeClr val="bg1"/>
                </a:solidFill>
              </a:rPr>
              <a:t>чаті</a:t>
            </a:r>
            <a:r>
              <a:rPr lang="uk-UA" sz="3100" dirty="0" smtClean="0">
                <a:solidFill>
                  <a:schemeClr val="bg1"/>
                </a:solidFill>
              </a:rPr>
              <a:t>, потрібно просто вибрати собі ім’я, під яким ви </a:t>
            </a:r>
            <a:r>
              <a:rPr lang="uk-UA" sz="3100" dirty="0" err="1" smtClean="0">
                <a:solidFill>
                  <a:schemeClr val="bg1"/>
                </a:solidFill>
              </a:rPr>
              <a:t>“з’явитеся”</a:t>
            </a:r>
            <a:r>
              <a:rPr lang="uk-UA" sz="3100" dirty="0" smtClean="0">
                <a:solidFill>
                  <a:schemeClr val="bg1"/>
                </a:solidFill>
              </a:rPr>
              <a:t> в нім, і послати в чат повідомлення, яке відразу ж з’явиться в загальному потоці.</a:t>
            </a:r>
          </a:p>
          <a:p>
            <a:r>
              <a:rPr lang="uk-UA" sz="3100" dirty="0" smtClean="0">
                <a:solidFill>
                  <a:schemeClr val="bg1"/>
                </a:solidFill>
              </a:rPr>
              <a:t>Архіви </a:t>
            </a:r>
            <a:r>
              <a:rPr lang="uk-UA" sz="3100" dirty="0" err="1" smtClean="0">
                <a:solidFill>
                  <a:schemeClr val="bg1"/>
                </a:solidFill>
              </a:rPr>
              <a:t>чатів</a:t>
            </a:r>
            <a:r>
              <a:rPr lang="uk-UA" sz="3100" dirty="0" smtClean="0">
                <a:solidFill>
                  <a:schemeClr val="bg1"/>
                </a:solidFill>
              </a:rPr>
              <a:t> в чистому вигляді, як правило, не мають сенсу, оскільки текст виглядає суцільною мішаниною, в якій дуже важко зрозуміти, хто, кому і яке повідомлення посилав.</a:t>
            </a:r>
          </a:p>
          <a:p>
            <a:r>
              <a:rPr lang="uk-UA" sz="3100" dirty="0" smtClean="0">
                <a:solidFill>
                  <a:schemeClr val="bg1"/>
                </a:solidFill>
              </a:rPr>
              <a:t>Оскільки в </a:t>
            </a:r>
            <a:r>
              <a:rPr lang="uk-UA" sz="3100" dirty="0" err="1" smtClean="0">
                <a:solidFill>
                  <a:schemeClr val="bg1"/>
                </a:solidFill>
              </a:rPr>
              <a:t>чаті</a:t>
            </a:r>
            <a:r>
              <a:rPr lang="uk-UA" sz="3100" dirty="0" smtClean="0">
                <a:solidFill>
                  <a:schemeClr val="bg1"/>
                </a:solidFill>
              </a:rPr>
              <a:t>, на відміну від форуму, не можна залишити повідомлення </a:t>
            </a:r>
            <a:r>
              <a:rPr lang="uk-UA" sz="3100" dirty="0" err="1" smtClean="0">
                <a:solidFill>
                  <a:schemeClr val="bg1"/>
                </a:solidFill>
              </a:rPr>
              <a:t>“про</a:t>
            </a:r>
            <a:r>
              <a:rPr lang="uk-UA" sz="3100" dirty="0" smtClean="0">
                <a:solidFill>
                  <a:schemeClr val="bg1"/>
                </a:solidFill>
              </a:rPr>
              <a:t> </a:t>
            </a:r>
            <a:r>
              <a:rPr lang="uk-UA" sz="3100" dirty="0" err="1" smtClean="0">
                <a:solidFill>
                  <a:schemeClr val="bg1"/>
                </a:solidFill>
              </a:rPr>
              <a:t>запас”</a:t>
            </a:r>
            <a:r>
              <a:rPr lang="uk-UA" sz="3100" dirty="0" smtClean="0">
                <a:solidFill>
                  <a:schemeClr val="bg1"/>
                </a:solidFill>
              </a:rPr>
              <a:t>, чат фактично існує, тільки якщо в нім в деякий момент часу зустрілися хоч би дві люди. Як правило, чат - це молодіжна тусовка, а не інструмент для дискусії.</a:t>
            </a:r>
          </a:p>
          <a:p>
            <a:r>
              <a:rPr lang="uk-UA" sz="3100" dirty="0" smtClean="0">
                <a:solidFill>
                  <a:schemeClr val="bg1"/>
                </a:solidFill>
              </a:rPr>
              <a:t>(від англ. </a:t>
            </a:r>
            <a:r>
              <a:rPr lang="en-US" sz="3100" dirty="0" smtClean="0">
                <a:solidFill>
                  <a:schemeClr val="bg1"/>
                </a:solidFill>
              </a:rPr>
              <a:t>to chat - </a:t>
            </a:r>
            <a:r>
              <a:rPr lang="uk-UA" sz="3100" dirty="0" smtClean="0">
                <a:solidFill>
                  <a:schemeClr val="bg1"/>
                </a:solidFill>
              </a:rPr>
              <a:t>базікати)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8388350" cy="525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Palatino Linotype"/>
              </a:rPr>
              <a:t>ВІДЕОЗВ'ЯЗОК-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сеанс «живого»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зв'язку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між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людьми,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знаходяться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місцях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яким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необхідне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особисте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спілкування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включає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звичайну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мову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обмін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текстовою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візуальною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інформацією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наявність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каналу доступу в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Інтернет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«ширина» каналу повинна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складати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менше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64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Кбіт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/с;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відеокамера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звукова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карта,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мікрофон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колонки;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програма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відеозв'язку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Skype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ICQ,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Мail.ru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Агент)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755576" y="260350"/>
            <a:ext cx="7345437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861"/>
              </a:avLst>
            </a:prstTxWarp>
          </a:bodyPr>
          <a:lstStyle/>
          <a:p>
            <a:pPr algn="ctr"/>
            <a:r>
              <a:rPr lang="uk-UA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Palatino Linotype"/>
              </a:rPr>
              <a:t>ЩО ТАКЕ ВІДЕОЗВ'ЯЗОК?</a:t>
            </a:r>
            <a:endParaRPr lang="uk-UA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bg1">
                  <a:lumMod val="95000"/>
                  <a:lumOff val="5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76375" y="2060575"/>
            <a:ext cx="7416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800" dirty="0">
                <a:latin typeface="Palatino Linotype" pitchFamily="18" charset="0"/>
              </a:rPr>
              <a:t>ПРОПРІЄТАРНЕ ПРОГРАМНЕ</a:t>
            </a:r>
            <a:r>
              <a:rPr kumimoji="0" lang="ru-RU" sz="2800" dirty="0"/>
              <a:t> ЗАБЕЗПЕЧЕННЯ, ЩО  ЗАБЕЗПЕЧУЄ ОБМІН ТЕКСТОВИМИ  ПОВІДОМЛЕННЯМИ, АУДІО-ЗВ</a:t>
            </a:r>
            <a:r>
              <a:rPr kumimoji="0" lang="ru-RU" dirty="0"/>
              <a:t>‘</a:t>
            </a:r>
            <a:r>
              <a:rPr kumimoji="0" lang="uk-UA" sz="2800" dirty="0" err="1"/>
              <a:t>ЯЗОК</a:t>
            </a:r>
            <a:r>
              <a:rPr kumimoji="0" lang="uk-UA" sz="2800" dirty="0"/>
              <a:t> І</a:t>
            </a:r>
            <a:r>
              <a:rPr kumimoji="0" lang="ru-RU" sz="2800" dirty="0"/>
              <a:t> ВІДЕОЗВ‘ЯЗОК ЧЕРЕЗ ІНТЕРНЕТ МІЖ КОМП‘ЮТЕРАМИ, А ТАКОЖ ПЛАТНІ ПОСЛУГИ ДЛЯ ЗВ‘ЯЗКУ З АБОНЕНТАМИ ЗВИЧАЙНОЇ ТЕЛЕФОННОЇ МЕРЕЖІ.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4679950" cy="9794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latino Linotype"/>
              </a:rPr>
              <a:t>SKYPE-</a:t>
            </a:r>
            <a:endParaRPr lang="uk-UA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alatino Linotype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76375" y="2060575"/>
            <a:ext cx="741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Форум 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інтернет-ресурс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популярний різновид спілкування в </a:t>
            </a:r>
            <a:r>
              <a:rPr lang="uk-UA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інтернеті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На форумі створюються теми для спілкування, що робить його кращим за чат. Всі, кого цікавить певна інформація, можуть зручно й швидко переглянути її на форумі.</a:t>
            </a:r>
            <a:endParaRPr kumimoji="0"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755576" y="476250"/>
            <a:ext cx="7920880" cy="129656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Palatino Linotype"/>
              </a:rPr>
              <a:t>Що таке форум?</a:t>
            </a:r>
            <a:endParaRPr lang="uk-UA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Palatino Linotype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95536" y="476250"/>
            <a:ext cx="8136904" cy="12245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Palatino Linotype"/>
              </a:rPr>
              <a:t>Як зареєструватися на форумі?</a:t>
            </a:r>
            <a:endParaRPr lang="uk-UA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Palatino Linotype"/>
            </a:endParaRPr>
          </a:p>
        </p:txBody>
      </p:sp>
      <p:pic>
        <p:nvPicPr>
          <p:cNvPr id="4099" name="Picture 3" descr="Z:\олійник1\Новая папк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29254"/>
            <a:ext cx="8244408" cy="50287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515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Апекс</vt:lpstr>
      <vt:lpstr>Clip</vt:lpstr>
      <vt:lpstr>Слайд 1</vt:lpstr>
      <vt:lpstr>Слайд 2</vt:lpstr>
      <vt:lpstr>Слайд 3</vt:lpstr>
      <vt:lpstr>Слайд 4</vt:lpstr>
      <vt:lpstr>ЩО ТАКЕ ЧАТ?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klass11au21</dc:creator>
  <cp:lastModifiedBy>admin</cp:lastModifiedBy>
  <cp:revision>12</cp:revision>
  <dcterms:created xsi:type="dcterms:W3CDTF">2014-11-27T07:59:16Z</dcterms:created>
  <dcterms:modified xsi:type="dcterms:W3CDTF">2014-12-02T19:28:02Z</dcterms:modified>
</cp:coreProperties>
</file>