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E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4146-1E4B-44DC-BD15-4AA2AC0FD75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7185-1278-4058-83AD-F8C0DB1220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71701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Gabriola" pitchFamily="82" charset="0"/>
                <a:ea typeface="Cambria Math" pitchFamily="18" charset="0"/>
              </a:rPr>
              <a:t>France.</a:t>
            </a:r>
            <a:br>
              <a:rPr lang="en-US" sz="8800" dirty="0" smtClean="0">
                <a:latin typeface="Gabriola" pitchFamily="82" charset="0"/>
                <a:ea typeface="Cambria Math" pitchFamily="18" charset="0"/>
              </a:rPr>
            </a:br>
            <a:r>
              <a:rPr lang="en-US" sz="8800" dirty="0" smtClean="0">
                <a:latin typeface="Gabriola" pitchFamily="82" charset="0"/>
                <a:ea typeface="Cambria Math" pitchFamily="18" charset="0"/>
              </a:rPr>
              <a:t>Monuments </a:t>
            </a:r>
            <a:r>
              <a:rPr lang="en-US" sz="8800" dirty="0" err="1" smtClean="0">
                <a:latin typeface="Gabriola" pitchFamily="82" charset="0"/>
                <a:ea typeface="Cambria Math" pitchFamily="18" charset="0"/>
              </a:rPr>
              <a:t>célèbres</a:t>
            </a:r>
            <a:endParaRPr lang="ru-RU" sz="8800" dirty="0">
              <a:latin typeface="Gabriola" pitchFamily="82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78595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  <a:latin typeface="Gabriola" pitchFamily="82" charset="0"/>
              </a:rPr>
              <a:t>Nadia </a:t>
            </a:r>
            <a:r>
              <a:rPr lang="en-US" sz="4400" b="1" dirty="0" err="1" smtClean="0">
                <a:solidFill>
                  <a:schemeClr val="tx1"/>
                </a:solidFill>
                <a:latin typeface="Gabriola" pitchFamily="82" charset="0"/>
              </a:rPr>
              <a:t>Baranyuk</a:t>
            </a:r>
            <a:endParaRPr lang="en-US" sz="4400" b="1" dirty="0" smtClean="0">
              <a:solidFill>
                <a:schemeClr val="tx1"/>
              </a:solidFill>
              <a:latin typeface="Gabriola" pitchFamily="82" charset="0"/>
            </a:endParaRPr>
          </a:p>
          <a:p>
            <a:pPr algn="l">
              <a:spcBef>
                <a:spcPts val="0"/>
              </a:spcBef>
            </a:pPr>
            <a:r>
              <a:rPr lang="en-US" sz="4400" b="1" dirty="0" smtClean="0">
                <a:solidFill>
                  <a:schemeClr val="tx1"/>
                </a:solidFill>
                <a:latin typeface="Gabriola" pitchFamily="82" charset="0"/>
              </a:rPr>
              <a:t>Valeria </a:t>
            </a:r>
            <a:r>
              <a:rPr lang="en-US" sz="4400" b="1" dirty="0" err="1" smtClean="0">
                <a:solidFill>
                  <a:schemeClr val="tx1"/>
                </a:solidFill>
                <a:latin typeface="Gabriola" pitchFamily="82" charset="0"/>
              </a:rPr>
              <a:t>Lysyuk</a:t>
            </a:r>
            <a:endParaRPr lang="en-US" sz="4400" b="1" dirty="0" smtClean="0">
              <a:solidFill>
                <a:schemeClr val="tx1"/>
              </a:solidFill>
              <a:latin typeface="Gabriola" pitchFamily="82" charset="0"/>
            </a:endParaRPr>
          </a:p>
          <a:p>
            <a:pPr algn="l">
              <a:spcBef>
                <a:spcPts val="0"/>
              </a:spcBef>
            </a:pPr>
            <a:r>
              <a:rPr lang="en-US" sz="4400" b="1" dirty="0" err="1" smtClean="0">
                <a:solidFill>
                  <a:schemeClr val="tx1"/>
                </a:solidFill>
                <a:latin typeface="Gabriola" pitchFamily="82" charset="0"/>
              </a:rPr>
              <a:t>Classe</a:t>
            </a:r>
            <a:r>
              <a:rPr lang="en-US" sz="4400" b="1" dirty="0" smtClean="0">
                <a:solidFill>
                  <a:schemeClr val="tx1"/>
                </a:solidFill>
                <a:latin typeface="Gabriola" pitchFamily="82" charset="0"/>
              </a:rPr>
              <a:t> 10-A</a:t>
            </a:r>
            <a:endParaRPr lang="ru-RU" sz="4400" b="1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latin typeface="Gabriola" pitchFamily="82" charset="0"/>
              </a:rPr>
              <a:t>C</a:t>
            </a:r>
            <a:r>
              <a:rPr lang="en-US" sz="4800" dirty="0" smtClean="0">
                <a:latin typeface="Gabriola" pitchFamily="82" charset="0"/>
              </a:rPr>
              <a:t>hamps-Élysées</a:t>
            </a:r>
            <a:endParaRPr lang="ru-RU" sz="4800" dirty="0">
              <a:latin typeface="Gabriola" pitchFamily="82" charset="0"/>
            </a:endParaRPr>
          </a:p>
        </p:txBody>
      </p:sp>
      <p:pic>
        <p:nvPicPr>
          <p:cNvPr id="5" name="Рисунок 4" descr="781713_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46" r="1146"/>
          <a:stretch>
            <a:fillRect/>
          </a:stretch>
        </p:blipFill>
        <p:spPr>
          <a:xfrm>
            <a:off x="1571604" y="214290"/>
            <a:ext cx="5929354" cy="44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286388"/>
            <a:ext cx="8572560" cy="885812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Gabriola" pitchFamily="82" charset="0"/>
              </a:rPr>
              <a:t>L'une des principales routes de la région de Paris VIII. Champs-Elysées s'étendent de la région de Concord (Concord) à l'Arc de Triomphe. Longueur de 1,915 m, largeur 71 m</a:t>
            </a:r>
            <a:endParaRPr lang="ru-RU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Gabriola" pitchFamily="82" charset="0"/>
              </a:rPr>
              <a:t>Versailles</a:t>
            </a:r>
            <a:endParaRPr lang="ru-RU" sz="4800" dirty="0">
              <a:latin typeface="Gabriola" pitchFamily="82" charset="0"/>
            </a:endParaRPr>
          </a:p>
        </p:txBody>
      </p:sp>
      <p:pic>
        <p:nvPicPr>
          <p:cNvPr id="5" name="Рисунок 4" descr="versall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26" r="1026"/>
          <a:stretch>
            <a:fillRect/>
          </a:stretch>
        </p:blipFill>
        <p:spPr>
          <a:xfrm>
            <a:off x="1571604" y="214290"/>
            <a:ext cx="5922984" cy="444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286388"/>
            <a:ext cx="9144000" cy="15716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2800" dirty="0" smtClean="0">
                <a:latin typeface="Gabriola" pitchFamily="82" charset="0"/>
              </a:rPr>
              <a:t>C'est l'une des villes les plus visités en France, en second lieu seulement à la capitale. Versailles est surtout connu pour son château, ancienne résidence des rois de France, a conservé la beauté originelle des palais et des parcs. C'est sans aucun doute le symbole de la puissance du royaume de France.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7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Gabriola" pitchFamily="82" charset="0"/>
              </a:rPr>
              <a:t>Moulin Rouge</a:t>
            </a:r>
            <a:endParaRPr lang="ru-RU" sz="4800" dirty="0">
              <a:latin typeface="Gabriola" pitchFamily="82" charset="0"/>
            </a:endParaRPr>
          </a:p>
        </p:txBody>
      </p:sp>
      <p:pic>
        <p:nvPicPr>
          <p:cNvPr id="5" name="Рисунок 4" descr="mulen-ruzh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" r="29"/>
          <a:stretch>
            <a:fillRect/>
          </a:stretch>
        </p:blipFill>
        <p:spPr>
          <a:xfrm>
            <a:off x="1571604" y="285728"/>
            <a:ext cx="5922463" cy="444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286388"/>
            <a:ext cx="9144000" cy="1571612"/>
          </a:xfrm>
        </p:spPr>
        <p:txBody>
          <a:bodyPr>
            <a:noAutofit/>
          </a:bodyPr>
          <a:lstStyle/>
          <a:p>
            <a:pPr algn="ctr"/>
            <a:r>
              <a:rPr lang="fr-FR" sz="2500" dirty="0" smtClean="0">
                <a:latin typeface="Gabriola" pitchFamily="82" charset="0"/>
              </a:rPr>
              <a:t>"Moulin Rouge" (Red Mill) - un spectacle de variété musicale, fondée en 1889, le spectacle le plus spectaculaire et le plus excitant à Paris. Charmantes danseuses, le célèbre french cancan français et l'étonnante beauté des costumes. Le spectacle commence à 23h00 et dure environ deux heures.</a:t>
            </a:r>
            <a:endParaRPr lang="ru-RU" sz="25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2984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Gabriola" pitchFamily="82" charset="0"/>
              </a:rPr>
              <a:t>Les informations de base sur la France: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554551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Gabriola" pitchFamily="82" charset="0"/>
              </a:rPr>
              <a:t>France, officiellement la République française - un pays d'Europe occidentale.</a:t>
            </a:r>
          </a:p>
          <a:p>
            <a:r>
              <a:rPr lang="fr-FR" sz="2800" b="1" dirty="0" smtClean="0">
                <a:latin typeface="Gabriola" pitchFamily="82" charset="0"/>
              </a:rPr>
              <a:t> La devise de la République - «Liberté, Égalité, Fraternité», son principe - le gouvernement du peuple, par le peuple et pour le peuple. </a:t>
            </a:r>
          </a:p>
          <a:p>
            <a:r>
              <a:rPr lang="fr-FR" sz="2800" b="1" dirty="0" smtClean="0">
                <a:latin typeface="Gabriola" pitchFamily="82" charset="0"/>
              </a:rPr>
              <a:t>Capital - la ville de Paris. </a:t>
            </a:r>
          </a:p>
          <a:p>
            <a:r>
              <a:rPr lang="fr-FR" sz="2800" b="1" dirty="0" smtClean="0">
                <a:latin typeface="Gabriola" pitchFamily="82" charset="0"/>
              </a:rPr>
              <a:t>Le nom du pays vient de francs ethnonyme les tribus germaniques, en dépit du fait que la majorité de la population française a mélangé origine gallo-romaine et parle la langue du groupe roman.</a:t>
            </a:r>
          </a:p>
          <a:p>
            <a:r>
              <a:rPr lang="fr-FR" sz="2800" b="1" dirty="0" smtClean="0">
                <a:latin typeface="Gabriola" pitchFamily="82" charset="0"/>
              </a:rPr>
              <a:t>France - une république démocratique souveraine.</a:t>
            </a:r>
            <a:endParaRPr lang="ru-RU" sz="2800" b="1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3EAF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Gabriola" pitchFamily="82" charset="0"/>
              </a:rPr>
              <a:t>Symboles</a:t>
            </a:r>
            <a:r>
              <a:rPr lang="en-US" sz="5400" b="1" dirty="0" smtClean="0">
                <a:latin typeface="Gabriola" pitchFamily="82" charset="0"/>
              </a:rPr>
              <a:t> de France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          </a:t>
            </a:r>
            <a:r>
              <a:rPr lang="en-US" sz="4400" b="1" dirty="0" err="1" smtClean="0">
                <a:latin typeface="Gabriola" pitchFamily="82" charset="0"/>
              </a:rPr>
              <a:t>Drapeau</a:t>
            </a:r>
            <a:endParaRPr lang="ru-RU" sz="4400" dirty="0">
              <a:latin typeface="Gabriola" pitchFamily="8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          </a:t>
            </a:r>
            <a:r>
              <a:rPr lang="fr-FR" sz="4400" b="1" dirty="0" smtClean="0">
                <a:latin typeface="Gabriola" pitchFamily="82" charset="0"/>
              </a:rPr>
              <a:t>Armoiries</a:t>
            </a:r>
            <a:endParaRPr lang="fr-FR" sz="4400" b="1" dirty="0"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5" name="Рисунок 4" descr="Flag_of_Franc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86058"/>
            <a:ext cx="3952072" cy="2633068"/>
          </a:xfrm>
          <a:prstGeom prst="rect">
            <a:avLst/>
          </a:prstGeom>
        </p:spPr>
      </p:pic>
      <p:pic>
        <p:nvPicPr>
          <p:cNvPr id="6" name="Рисунок 5" descr="1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357430"/>
            <a:ext cx="3293632" cy="3571900"/>
          </a:xfrm>
          <a:prstGeom prst="rect">
            <a:avLst/>
          </a:prstGeom>
        </p:spPr>
      </p:pic>
    </p:spTree>
  </p:cSld>
  <p:clrMapOvr>
    <a:masterClrMapping/>
  </p:clrMapOvr>
  <p:transition spd="slow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latin typeface="Gabriola" pitchFamily="82" charset="0"/>
              </a:rPr>
              <a:t>Les principales attractions de la Française:</a:t>
            </a:r>
            <a:endParaRPr lang="ru-RU" sz="48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Autofit/>
          </a:bodyPr>
          <a:lstStyle/>
          <a:p>
            <a:pPr indent="-288000">
              <a:spcBef>
                <a:spcPts val="600"/>
              </a:spcBef>
            </a:pPr>
            <a:r>
              <a:rPr lang="en-US" sz="3400" b="1" dirty="0">
                <a:latin typeface="Gabriola" pitchFamily="82" charset="0"/>
              </a:rPr>
              <a:t>L</a:t>
            </a:r>
            <a:r>
              <a:rPr lang="en-US" sz="3400" b="1" dirty="0" smtClean="0">
                <a:latin typeface="Gabriola" pitchFamily="82" charset="0"/>
              </a:rPr>
              <a:t>a Tour Eiffel;</a:t>
            </a:r>
          </a:p>
          <a:p>
            <a:pPr indent="-288000">
              <a:spcBef>
                <a:spcPts val="600"/>
              </a:spcBef>
            </a:pPr>
            <a:r>
              <a:rPr lang="en-US" sz="3400" b="1" dirty="0" smtClean="0">
                <a:latin typeface="Gabriola" pitchFamily="82" charset="0"/>
              </a:rPr>
              <a:t>Louvre;</a:t>
            </a:r>
          </a:p>
          <a:p>
            <a:pPr indent="-288000">
              <a:spcBef>
                <a:spcPts val="600"/>
              </a:spcBef>
            </a:pPr>
            <a:r>
              <a:rPr lang="en-US" sz="3400" b="1" dirty="0" smtClean="0">
                <a:latin typeface="Gabriola" pitchFamily="82" charset="0"/>
              </a:rPr>
              <a:t>Arc de </a:t>
            </a:r>
            <a:r>
              <a:rPr lang="en-US" sz="3400" b="1" dirty="0" err="1" smtClean="0">
                <a:latin typeface="Gabriola" pitchFamily="82" charset="0"/>
              </a:rPr>
              <a:t>Triomphe</a:t>
            </a:r>
            <a:r>
              <a:rPr lang="en-US" sz="3400" b="1" dirty="0" smtClean="0">
                <a:latin typeface="Gabriola" pitchFamily="82" charset="0"/>
              </a:rPr>
              <a:t>;</a:t>
            </a:r>
          </a:p>
          <a:p>
            <a:pPr indent="-288000">
              <a:spcBef>
                <a:spcPts val="600"/>
              </a:spcBef>
            </a:pPr>
            <a:r>
              <a:rPr lang="en-US" sz="3400" b="1" dirty="0" smtClean="0">
                <a:latin typeface="Gabriola" pitchFamily="82" charset="0"/>
              </a:rPr>
              <a:t>Notre Dame de Paris;</a:t>
            </a:r>
          </a:p>
          <a:p>
            <a:pPr indent="-288000">
              <a:spcBef>
                <a:spcPts val="600"/>
              </a:spcBef>
            </a:pPr>
            <a:r>
              <a:rPr lang="en-US" sz="3400" b="1" dirty="0" smtClean="0">
                <a:latin typeface="Gabriola" pitchFamily="82" charset="0"/>
              </a:rPr>
              <a:t>Disneyland;</a:t>
            </a:r>
          </a:p>
          <a:p>
            <a:pPr indent="-288000">
              <a:spcBef>
                <a:spcPts val="600"/>
              </a:spcBef>
            </a:pPr>
            <a:r>
              <a:rPr lang="en-US" sz="3400" b="1" dirty="0" smtClean="0">
                <a:latin typeface="Gabriola" pitchFamily="82" charset="0"/>
              </a:rPr>
              <a:t>Champs-Élysées;</a:t>
            </a:r>
          </a:p>
          <a:p>
            <a:pPr indent="-288000">
              <a:spcBef>
                <a:spcPts val="600"/>
              </a:spcBef>
            </a:pPr>
            <a:r>
              <a:rPr lang="en-US" sz="3400" b="1" dirty="0" smtClean="0">
                <a:latin typeface="Gabriola" pitchFamily="82" charset="0"/>
              </a:rPr>
              <a:t>Versailles;</a:t>
            </a:r>
          </a:p>
          <a:p>
            <a:pPr indent="-288000">
              <a:spcBef>
                <a:spcPts val="600"/>
              </a:spcBef>
            </a:pPr>
            <a:r>
              <a:rPr lang="en-US" sz="3400" b="1" dirty="0" smtClean="0">
                <a:latin typeface="Gabriola" pitchFamily="82" charset="0"/>
              </a:rPr>
              <a:t>Moulin Rouge.</a:t>
            </a:r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Gabriola" pitchFamily="82" charset="0"/>
              </a:rPr>
              <a:t>L</a:t>
            </a:r>
            <a:r>
              <a:rPr lang="en-US" sz="4400" dirty="0" smtClean="0">
                <a:latin typeface="Gabriola" pitchFamily="82" charset="0"/>
              </a:rPr>
              <a:t>a Tour Eiffel</a:t>
            </a:r>
            <a:endParaRPr lang="ru-RU" sz="4400" dirty="0">
              <a:latin typeface="Gabriola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367338"/>
            <a:ext cx="8358246" cy="804862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Gabriola" pitchFamily="82" charset="0"/>
              </a:rPr>
              <a:t>Il s'agit d'un symbole de la France. De son poste d'observation offre une vue magnifique sur Paris du vol de l'oiseau.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7" name="Рисунок 6" descr="fra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83" r="7083"/>
          <a:stretch>
            <a:fillRect/>
          </a:stretch>
        </p:blipFill>
        <p:spPr>
          <a:xfrm>
            <a:off x="1571604" y="285728"/>
            <a:ext cx="6064274" cy="454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5722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Gabriola" pitchFamily="82" charset="0"/>
              </a:rPr>
              <a:t>Louvre</a:t>
            </a:r>
            <a:endParaRPr lang="ru-RU" sz="4800" dirty="0">
              <a:latin typeface="Gabriola" pitchFamily="82" charset="0"/>
            </a:endParaRPr>
          </a:p>
        </p:txBody>
      </p:sp>
      <p:pic>
        <p:nvPicPr>
          <p:cNvPr id="5" name="Рисунок 4" descr="3835431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357166"/>
            <a:ext cx="5922463" cy="444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286388"/>
            <a:ext cx="8358246" cy="885812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Gabriola" pitchFamily="82" charset="0"/>
              </a:rPr>
              <a:t>Un des plus anciens musées les plus riches et dans le monde. Au cours des siècles, elle a été une forteresse, une prison, la résidence des rois de France et l'académie.</a:t>
            </a:r>
            <a:endParaRPr lang="ru-RU" sz="3200" dirty="0">
              <a:latin typeface="Gabriola" pitchFamily="82" charset="0"/>
            </a:endParaRPr>
          </a:p>
        </p:txBody>
      </p:sp>
    </p:spTree>
  </p:cSld>
  <p:clrMapOvr>
    <a:masterClrMapping/>
  </p:clrMapOvr>
  <p:transition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Gabriola" pitchFamily="82" charset="0"/>
              </a:rPr>
              <a:t>A</a:t>
            </a:r>
            <a:r>
              <a:rPr lang="en-US" sz="4400" dirty="0" smtClean="0">
                <a:latin typeface="Gabriola" pitchFamily="82" charset="0"/>
              </a:rPr>
              <a:t>rc de </a:t>
            </a:r>
            <a:r>
              <a:rPr lang="en-US" sz="4400" dirty="0" err="1" smtClean="0">
                <a:latin typeface="Gabriola" pitchFamily="82" charset="0"/>
              </a:rPr>
              <a:t>Triomphe</a:t>
            </a:r>
            <a:endParaRPr lang="ru-RU" sz="4400" dirty="0">
              <a:latin typeface="Gabriola" pitchFamily="82" charset="0"/>
            </a:endParaRPr>
          </a:p>
        </p:txBody>
      </p:sp>
      <p:pic>
        <p:nvPicPr>
          <p:cNvPr id="5" name="Рисунок 4" descr="1804370_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67" r="1967"/>
          <a:stretch>
            <a:fillRect/>
          </a:stretch>
        </p:blipFill>
        <p:spPr>
          <a:xfrm>
            <a:off x="1714480" y="357166"/>
            <a:ext cx="5921398" cy="444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286388"/>
            <a:ext cx="9144000" cy="88581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12800" dirty="0">
                <a:latin typeface="Gabriola" pitchFamily="82" charset="0"/>
              </a:rPr>
              <a:t>M</a:t>
            </a:r>
            <a:r>
              <a:rPr lang="fr-FR" sz="12800" dirty="0" smtClean="0">
                <a:latin typeface="Gabriola" pitchFamily="82" charset="0"/>
              </a:rPr>
              <a:t>onument dans le 8ème arrondissement de Paris, sur la Place Charles de Gaulle (Stars), construit en 1806-1836 par l'architecte Jean Shalgrenom par ordre de Napoléon pour commémorer les victoires de sa Grande Armée.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Gabriola" pitchFamily="82" charset="0"/>
              </a:rPr>
              <a:t>Notre Dame de Paris</a:t>
            </a:r>
            <a:endParaRPr lang="ru-RU" sz="4800" dirty="0">
              <a:latin typeface="Gabriola" pitchFamily="82" charset="0"/>
            </a:endParaRPr>
          </a:p>
        </p:txBody>
      </p:sp>
      <p:pic>
        <p:nvPicPr>
          <p:cNvPr id="5" name="Рисунок 4" descr="1111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214290"/>
            <a:ext cx="6025669" cy="451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367338"/>
            <a:ext cx="7929618" cy="804862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latin typeface="Gabriola" pitchFamily="82" charset="0"/>
              </a:rPr>
              <a:t>C</a:t>
            </a:r>
            <a:r>
              <a:rPr lang="fr-FR" sz="3200" dirty="0" smtClean="0">
                <a:latin typeface="Gabriola" pitchFamily="82" charset="0"/>
              </a:rPr>
              <a:t>athédrale chrétienne au cœur de Paris, le «cœur» géographique et spirituel de la capitale française.</a:t>
            </a:r>
            <a:endParaRPr lang="ru-RU" sz="32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57760"/>
            <a:ext cx="5486400" cy="35719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Gabriola" pitchFamily="82" charset="0"/>
              </a:rPr>
              <a:t>Disneyland</a:t>
            </a:r>
            <a:endParaRPr lang="ru-RU" sz="5400" dirty="0">
              <a:latin typeface="Gabriola" pitchFamily="82" charset="0"/>
            </a:endParaRPr>
          </a:p>
        </p:txBody>
      </p:sp>
      <p:pic>
        <p:nvPicPr>
          <p:cNvPr id="5" name="Рисунок 4" descr="Disneyland_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>
          <a:xfrm>
            <a:off x="1571604" y="142852"/>
            <a:ext cx="600079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143512"/>
            <a:ext cx="9144000" cy="1357322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fr-FR" sz="2800" dirty="0" smtClean="0">
                <a:latin typeface="Gabriola" pitchFamily="82" charset="0"/>
              </a:rPr>
              <a:t>Disneyland est devenu une nouvelle attraction pour tous les visiteurs à Paris. Ses fantastiques attractions offrent la possibilité de plonger dans l'univers des contes de fées, allez à voyager dans l'espace, à bord du sous-marin, pour éjecter de l'arme à la lune, à aller au cinéma de l'avenir avec un sentiment de présence, ou tirer sur le "roller coaster" sur les ruines d'un ancien temple.</a:t>
            </a: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  <p:transition spd="slow" advClick="0" advTm="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498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France. Monuments célèbres</vt:lpstr>
      <vt:lpstr>Les informations de base sur la France:</vt:lpstr>
      <vt:lpstr>Symboles de France</vt:lpstr>
      <vt:lpstr>Les principales attractions de la Française:</vt:lpstr>
      <vt:lpstr>La Tour Eiffel</vt:lpstr>
      <vt:lpstr>Louvre</vt:lpstr>
      <vt:lpstr>Arc de Triomphe</vt:lpstr>
      <vt:lpstr>Notre Dame de Paris</vt:lpstr>
      <vt:lpstr>Disneyland</vt:lpstr>
      <vt:lpstr>Champs-Élysées</vt:lpstr>
      <vt:lpstr>Versailles</vt:lpstr>
      <vt:lpstr>Moulin Rouge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12</cp:revision>
  <dcterms:created xsi:type="dcterms:W3CDTF">2013-04-15T03:50:41Z</dcterms:created>
  <dcterms:modified xsi:type="dcterms:W3CDTF">2013-04-15T05:44:15Z</dcterms:modified>
</cp:coreProperties>
</file>