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7" r:id="rId4"/>
    <p:sldId id="288" r:id="rId5"/>
    <p:sldId id="289" r:id="rId6"/>
    <p:sldId id="285" r:id="rId7"/>
    <p:sldId id="294" r:id="rId8"/>
    <p:sldId id="283" r:id="rId9"/>
    <p:sldId id="295" r:id="rId10"/>
    <p:sldId id="290" r:id="rId11"/>
    <p:sldId id="291" r:id="rId12"/>
    <p:sldId id="292" r:id="rId13"/>
    <p:sldId id="293" r:id="rId14"/>
    <p:sldId id="286" r:id="rId15"/>
    <p:sldId id="284" r:id="rId16"/>
    <p:sldId id="296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>
        <p:scale>
          <a:sx n="80" d="100"/>
          <a:sy n="80" d="100"/>
        </p:scale>
        <p:origin x="-130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309CC-9066-4AE0-BAB0-BAC1A05900A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112FA3-610F-4823-8FDF-492AB86CACF4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3736A7-D614-4344-94C7-C76CDAF495E2}" type="parTrans" cxnId="{6A63C338-E0D8-4383-AC3F-1F35E40239FC}">
      <dgm:prSet/>
      <dgm:spPr/>
      <dgm:t>
        <a:bodyPr/>
        <a:lstStyle/>
        <a:p>
          <a:endParaRPr lang="ru-RU"/>
        </a:p>
      </dgm:t>
    </dgm:pt>
    <dgm:pt modelId="{42934102-3B1B-4F27-AEB2-B691118EEE87}" type="sibTrans" cxnId="{6A63C338-E0D8-4383-AC3F-1F35E40239FC}">
      <dgm:prSet/>
      <dgm:spPr/>
      <dgm:t>
        <a:bodyPr/>
        <a:lstStyle/>
        <a:p>
          <a:endParaRPr lang="ru-RU"/>
        </a:p>
      </dgm:t>
    </dgm:pt>
    <dgm:pt modelId="{3AAF7C53-4773-4A85-B6B0-F1053602C265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Здоровий спосіб життя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234092-B1E5-485E-BEBB-57D00952D809}" type="parTrans" cxnId="{F082F15B-66ED-4795-BAB4-CE0BDC5C45DA}">
      <dgm:prSet/>
      <dgm:spPr/>
      <dgm:t>
        <a:bodyPr/>
        <a:lstStyle/>
        <a:p>
          <a:endParaRPr lang="ru-RU"/>
        </a:p>
      </dgm:t>
    </dgm:pt>
    <dgm:pt modelId="{900AE2D7-1006-4162-930B-8F91F626F720}" type="sibTrans" cxnId="{F082F15B-66ED-4795-BAB4-CE0BDC5C45DA}">
      <dgm:prSet/>
      <dgm:spPr/>
      <dgm:t>
        <a:bodyPr/>
        <a:lstStyle/>
        <a:p>
          <a:endParaRPr lang="ru-RU"/>
        </a:p>
      </dgm:t>
    </dgm:pt>
    <dgm:pt modelId="{B5DA31E8-3F58-4DE6-AE4D-DA8862D9E185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Культура здоров</a:t>
          </a:r>
          <a:r>
            <a: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BD1DBE-C63E-40C8-9DA5-86C67F5B16EE}" type="parTrans" cxnId="{3B11A7FB-3E3D-409A-A3E6-EF957A17AAAF}">
      <dgm:prSet/>
      <dgm:spPr/>
      <dgm:t>
        <a:bodyPr/>
        <a:lstStyle/>
        <a:p>
          <a:endParaRPr lang="ru-RU"/>
        </a:p>
      </dgm:t>
    </dgm:pt>
    <dgm:pt modelId="{5F0F0B89-DC1F-405E-9727-D5D637799222}" type="sibTrans" cxnId="{3B11A7FB-3E3D-409A-A3E6-EF957A17AAAF}">
      <dgm:prSet/>
      <dgm:spPr/>
      <dgm:t>
        <a:bodyPr/>
        <a:lstStyle/>
        <a:p>
          <a:endParaRPr lang="ru-RU"/>
        </a:p>
      </dgm:t>
    </dgm:pt>
    <dgm:pt modelId="{22850E88-47D6-4DA0-80D2-02205DEB3DD5}" type="pres">
      <dgm:prSet presAssocID="{D98309CC-9066-4AE0-BAB0-BAC1A05900A3}" presName="cycle" presStyleCnt="0">
        <dgm:presLayoutVars>
          <dgm:dir/>
          <dgm:resizeHandles val="exact"/>
        </dgm:presLayoutVars>
      </dgm:prSet>
      <dgm:spPr/>
    </dgm:pt>
    <dgm:pt modelId="{30C4069D-5ACB-44E6-985E-F28EDA2B8338}" type="pres">
      <dgm:prSet presAssocID="{F5112FA3-610F-4823-8FDF-492AB86CACF4}" presName="node" presStyleLbl="node1" presStyleIdx="0" presStyleCnt="3" custScaleX="132067">
        <dgm:presLayoutVars>
          <dgm:bulletEnabled val="1"/>
        </dgm:presLayoutVars>
      </dgm:prSet>
      <dgm:spPr/>
    </dgm:pt>
    <dgm:pt modelId="{084E2E0D-FA32-4F4C-9D4E-1632832B5858}" type="pres">
      <dgm:prSet presAssocID="{42934102-3B1B-4F27-AEB2-B691118EEE87}" presName="sibTrans" presStyleLbl="sibTrans2D1" presStyleIdx="0" presStyleCnt="3"/>
      <dgm:spPr/>
    </dgm:pt>
    <dgm:pt modelId="{32C4E6C0-3CC3-4E54-B4E0-4F74B792F862}" type="pres">
      <dgm:prSet presAssocID="{42934102-3B1B-4F27-AEB2-B691118EEE87}" presName="connectorText" presStyleLbl="sibTrans2D1" presStyleIdx="0" presStyleCnt="3"/>
      <dgm:spPr/>
    </dgm:pt>
    <dgm:pt modelId="{A36FE935-B4F9-4038-A022-5E88F8C4CD4B}" type="pres">
      <dgm:prSet presAssocID="{3AAF7C53-4773-4A85-B6B0-F1053602C265}" presName="node" presStyleLbl="node1" presStyleIdx="1" presStyleCnt="3" custScaleX="126379">
        <dgm:presLayoutVars>
          <dgm:bulletEnabled val="1"/>
        </dgm:presLayoutVars>
      </dgm:prSet>
      <dgm:spPr/>
    </dgm:pt>
    <dgm:pt modelId="{36194266-82D3-45F5-A3AB-B5C942F2B321}" type="pres">
      <dgm:prSet presAssocID="{900AE2D7-1006-4162-930B-8F91F626F720}" presName="sibTrans" presStyleLbl="sibTrans2D1" presStyleIdx="1" presStyleCnt="3"/>
      <dgm:spPr/>
    </dgm:pt>
    <dgm:pt modelId="{9012A60C-94A4-4215-855D-7904D0F9BB59}" type="pres">
      <dgm:prSet presAssocID="{900AE2D7-1006-4162-930B-8F91F626F720}" presName="connectorText" presStyleLbl="sibTrans2D1" presStyleIdx="1" presStyleCnt="3"/>
      <dgm:spPr/>
    </dgm:pt>
    <dgm:pt modelId="{CBC3EF0D-EC53-49C5-8887-663F09A02AF8}" type="pres">
      <dgm:prSet presAssocID="{B5DA31E8-3F58-4DE6-AE4D-DA8862D9E185}" presName="node" presStyleLbl="node1" presStyleIdx="2" presStyleCnt="3" custScaleX="121683">
        <dgm:presLayoutVars>
          <dgm:bulletEnabled val="1"/>
        </dgm:presLayoutVars>
      </dgm:prSet>
      <dgm:spPr/>
    </dgm:pt>
    <dgm:pt modelId="{B2BF3D4B-02B0-45E1-A91E-FE0D0F0E6835}" type="pres">
      <dgm:prSet presAssocID="{5F0F0B89-DC1F-405E-9727-D5D637799222}" presName="sibTrans" presStyleLbl="sibTrans2D1" presStyleIdx="2" presStyleCnt="3"/>
      <dgm:spPr/>
    </dgm:pt>
    <dgm:pt modelId="{EE2C1D44-05E5-49E6-B441-71FD2B7312E8}" type="pres">
      <dgm:prSet presAssocID="{5F0F0B89-DC1F-405E-9727-D5D637799222}" presName="connectorText" presStyleLbl="sibTrans2D1" presStyleIdx="2" presStyleCnt="3"/>
      <dgm:spPr/>
    </dgm:pt>
  </dgm:ptLst>
  <dgm:cxnLst>
    <dgm:cxn modelId="{D8E4D8D9-FF36-40F2-9C8D-A3AED3A63D21}" type="presOf" srcId="{D98309CC-9066-4AE0-BAB0-BAC1A05900A3}" destId="{22850E88-47D6-4DA0-80D2-02205DEB3DD5}" srcOrd="0" destOrd="0" presId="urn:microsoft.com/office/officeart/2005/8/layout/cycle2"/>
    <dgm:cxn modelId="{63E70A6B-414A-47E8-8DF7-543401CF5EA8}" type="presOf" srcId="{3AAF7C53-4773-4A85-B6B0-F1053602C265}" destId="{A36FE935-B4F9-4038-A022-5E88F8C4CD4B}" srcOrd="0" destOrd="0" presId="urn:microsoft.com/office/officeart/2005/8/layout/cycle2"/>
    <dgm:cxn modelId="{40603496-17EC-4D35-9CBD-4C76D83AD571}" type="presOf" srcId="{5F0F0B89-DC1F-405E-9727-D5D637799222}" destId="{EE2C1D44-05E5-49E6-B441-71FD2B7312E8}" srcOrd="1" destOrd="0" presId="urn:microsoft.com/office/officeart/2005/8/layout/cycle2"/>
    <dgm:cxn modelId="{4E135854-9E62-4837-87F3-2D11C0D5485E}" type="presOf" srcId="{F5112FA3-610F-4823-8FDF-492AB86CACF4}" destId="{30C4069D-5ACB-44E6-985E-F28EDA2B8338}" srcOrd="0" destOrd="0" presId="urn:microsoft.com/office/officeart/2005/8/layout/cycle2"/>
    <dgm:cxn modelId="{317DCA2E-EB38-45EA-A772-B3F79E5CDB81}" type="presOf" srcId="{42934102-3B1B-4F27-AEB2-B691118EEE87}" destId="{084E2E0D-FA32-4F4C-9D4E-1632832B5858}" srcOrd="0" destOrd="0" presId="urn:microsoft.com/office/officeart/2005/8/layout/cycle2"/>
    <dgm:cxn modelId="{F082F15B-66ED-4795-BAB4-CE0BDC5C45DA}" srcId="{D98309CC-9066-4AE0-BAB0-BAC1A05900A3}" destId="{3AAF7C53-4773-4A85-B6B0-F1053602C265}" srcOrd="1" destOrd="0" parTransId="{66234092-B1E5-485E-BEBB-57D00952D809}" sibTransId="{900AE2D7-1006-4162-930B-8F91F626F720}"/>
    <dgm:cxn modelId="{A90C9E85-CB77-4E7F-81D4-D250CEE47732}" type="presOf" srcId="{B5DA31E8-3F58-4DE6-AE4D-DA8862D9E185}" destId="{CBC3EF0D-EC53-49C5-8887-663F09A02AF8}" srcOrd="0" destOrd="0" presId="urn:microsoft.com/office/officeart/2005/8/layout/cycle2"/>
    <dgm:cxn modelId="{828355EE-C928-41FD-B591-A89A85950AA6}" type="presOf" srcId="{900AE2D7-1006-4162-930B-8F91F626F720}" destId="{36194266-82D3-45F5-A3AB-B5C942F2B321}" srcOrd="0" destOrd="0" presId="urn:microsoft.com/office/officeart/2005/8/layout/cycle2"/>
    <dgm:cxn modelId="{3B11A7FB-3E3D-409A-A3E6-EF957A17AAAF}" srcId="{D98309CC-9066-4AE0-BAB0-BAC1A05900A3}" destId="{B5DA31E8-3F58-4DE6-AE4D-DA8862D9E185}" srcOrd="2" destOrd="0" parTransId="{41BD1DBE-C63E-40C8-9DA5-86C67F5B16EE}" sibTransId="{5F0F0B89-DC1F-405E-9727-D5D637799222}"/>
    <dgm:cxn modelId="{6A63C338-E0D8-4383-AC3F-1F35E40239FC}" srcId="{D98309CC-9066-4AE0-BAB0-BAC1A05900A3}" destId="{F5112FA3-610F-4823-8FDF-492AB86CACF4}" srcOrd="0" destOrd="0" parTransId="{953736A7-D614-4344-94C7-C76CDAF495E2}" sibTransId="{42934102-3B1B-4F27-AEB2-B691118EEE87}"/>
    <dgm:cxn modelId="{76E1C6D5-4C46-4DB8-828D-4E59B140F349}" type="presOf" srcId="{5F0F0B89-DC1F-405E-9727-D5D637799222}" destId="{B2BF3D4B-02B0-45E1-A91E-FE0D0F0E6835}" srcOrd="0" destOrd="0" presId="urn:microsoft.com/office/officeart/2005/8/layout/cycle2"/>
    <dgm:cxn modelId="{34A0658B-FF89-414A-8EE6-26CB69EE0DFF}" type="presOf" srcId="{42934102-3B1B-4F27-AEB2-B691118EEE87}" destId="{32C4E6C0-3CC3-4E54-B4E0-4F74B792F862}" srcOrd="1" destOrd="0" presId="urn:microsoft.com/office/officeart/2005/8/layout/cycle2"/>
    <dgm:cxn modelId="{3A444BA2-97A9-4390-A468-EBB9B0F60983}" type="presOf" srcId="{900AE2D7-1006-4162-930B-8F91F626F720}" destId="{9012A60C-94A4-4215-855D-7904D0F9BB59}" srcOrd="1" destOrd="0" presId="urn:microsoft.com/office/officeart/2005/8/layout/cycle2"/>
    <dgm:cxn modelId="{5533B6B9-F388-4740-974B-6F97D93714D7}" type="presParOf" srcId="{22850E88-47D6-4DA0-80D2-02205DEB3DD5}" destId="{30C4069D-5ACB-44E6-985E-F28EDA2B8338}" srcOrd="0" destOrd="0" presId="urn:microsoft.com/office/officeart/2005/8/layout/cycle2"/>
    <dgm:cxn modelId="{C8969D80-8830-4D13-B1A1-369ADAA45018}" type="presParOf" srcId="{22850E88-47D6-4DA0-80D2-02205DEB3DD5}" destId="{084E2E0D-FA32-4F4C-9D4E-1632832B5858}" srcOrd="1" destOrd="0" presId="urn:microsoft.com/office/officeart/2005/8/layout/cycle2"/>
    <dgm:cxn modelId="{E48EA04C-FF0F-4F3F-AF04-98164678BE94}" type="presParOf" srcId="{084E2E0D-FA32-4F4C-9D4E-1632832B5858}" destId="{32C4E6C0-3CC3-4E54-B4E0-4F74B792F862}" srcOrd="0" destOrd="0" presId="urn:microsoft.com/office/officeart/2005/8/layout/cycle2"/>
    <dgm:cxn modelId="{FF50D76D-837A-43B1-AE89-60439F41D1CA}" type="presParOf" srcId="{22850E88-47D6-4DA0-80D2-02205DEB3DD5}" destId="{A36FE935-B4F9-4038-A022-5E88F8C4CD4B}" srcOrd="2" destOrd="0" presId="urn:microsoft.com/office/officeart/2005/8/layout/cycle2"/>
    <dgm:cxn modelId="{5FE753C7-8891-443C-878D-289C8CF5D1AE}" type="presParOf" srcId="{22850E88-47D6-4DA0-80D2-02205DEB3DD5}" destId="{36194266-82D3-45F5-A3AB-B5C942F2B321}" srcOrd="3" destOrd="0" presId="urn:microsoft.com/office/officeart/2005/8/layout/cycle2"/>
    <dgm:cxn modelId="{9FC5FBE5-3C2D-4329-8676-017A2446ADD2}" type="presParOf" srcId="{36194266-82D3-45F5-A3AB-B5C942F2B321}" destId="{9012A60C-94A4-4215-855D-7904D0F9BB59}" srcOrd="0" destOrd="0" presId="urn:microsoft.com/office/officeart/2005/8/layout/cycle2"/>
    <dgm:cxn modelId="{283DFAAE-16E1-400B-974B-BD087628B797}" type="presParOf" srcId="{22850E88-47D6-4DA0-80D2-02205DEB3DD5}" destId="{CBC3EF0D-EC53-49C5-8887-663F09A02AF8}" srcOrd="4" destOrd="0" presId="urn:microsoft.com/office/officeart/2005/8/layout/cycle2"/>
    <dgm:cxn modelId="{B2D78883-077E-430D-ABD7-DFD38DDFB61B}" type="presParOf" srcId="{22850E88-47D6-4DA0-80D2-02205DEB3DD5}" destId="{B2BF3D4B-02B0-45E1-A91E-FE0D0F0E6835}" srcOrd="5" destOrd="0" presId="urn:microsoft.com/office/officeart/2005/8/layout/cycle2"/>
    <dgm:cxn modelId="{9F1DAF9C-4BDA-4FFF-8AA9-EB4D08BCD89F}" type="presParOf" srcId="{B2BF3D4B-02B0-45E1-A91E-FE0D0F0E6835}" destId="{EE2C1D44-05E5-49E6-B441-71FD2B7312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54C64-F3C7-41EA-BBA5-0F315C30567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B5D64D-2708-49D8-871F-81C7DA1EEC9F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Відмова від шкідливих звичок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B26F90-6E90-488D-8E05-087E25EF95CF}" type="parTrans" cxnId="{C2AFA5A1-3774-4533-8408-757A486C25AA}">
      <dgm:prSet/>
      <dgm:spPr/>
      <dgm:t>
        <a:bodyPr/>
        <a:lstStyle/>
        <a:p>
          <a:endParaRPr lang="ru-RU"/>
        </a:p>
      </dgm:t>
    </dgm:pt>
    <dgm:pt modelId="{74277CDC-5EF0-449F-BF96-91D12FA03800}" type="sibTrans" cxnId="{C2AFA5A1-3774-4533-8408-757A486C25AA}">
      <dgm:prSet/>
      <dgm:spPr/>
      <dgm:t>
        <a:bodyPr/>
        <a:lstStyle/>
        <a:p>
          <a:endParaRPr lang="ru-RU"/>
        </a:p>
      </dgm:t>
    </dgm:pt>
    <dgm:pt modelId="{95F5EA50-4193-4CE6-927D-B7C64223C7B0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Особиста гігієна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7A167-8393-4B56-AC77-87060905592B}" type="parTrans" cxnId="{95F90598-6A70-42E6-97A5-650ECF5E0839}">
      <dgm:prSet/>
      <dgm:spPr/>
      <dgm:t>
        <a:bodyPr/>
        <a:lstStyle/>
        <a:p>
          <a:endParaRPr lang="ru-RU"/>
        </a:p>
      </dgm:t>
    </dgm:pt>
    <dgm:pt modelId="{0611D288-6C1B-4DCF-8966-EAF12A987FC8}" type="sibTrans" cxnId="{95F90598-6A70-42E6-97A5-650ECF5E0839}">
      <dgm:prSet/>
      <dgm:spPr/>
      <dgm:t>
        <a:bodyPr/>
        <a:lstStyle/>
        <a:p>
          <a:endParaRPr lang="ru-RU"/>
        </a:p>
      </dgm:t>
    </dgm:pt>
    <dgm:pt modelId="{A9DB1D75-CC9C-49E8-9904-4F217B807B92}">
      <dgm:prSet phldrT="[Текст]"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Режим дня школяра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35314B-DBA5-42A6-AFD1-FE10A96C93A7}" type="parTrans" cxnId="{E9AB1E33-B8EA-46EC-A06E-3AF4379680A1}">
      <dgm:prSet/>
      <dgm:spPr/>
      <dgm:t>
        <a:bodyPr/>
        <a:lstStyle/>
        <a:p>
          <a:endParaRPr lang="ru-RU"/>
        </a:p>
      </dgm:t>
    </dgm:pt>
    <dgm:pt modelId="{78783565-4F31-4D95-8DD2-28BD5D56FE6D}" type="sibTrans" cxnId="{E9AB1E33-B8EA-46EC-A06E-3AF4379680A1}">
      <dgm:prSet/>
      <dgm:spPr/>
      <dgm:t>
        <a:bodyPr/>
        <a:lstStyle/>
        <a:p>
          <a:endParaRPr lang="ru-RU"/>
        </a:p>
      </dgm:t>
    </dgm:pt>
    <dgm:pt modelId="{1AD001A1-6E0E-4AE2-A42C-3D6E81EFDD47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Фізично активне життя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0923E3-143C-4246-96DF-590091DC2443}" type="parTrans" cxnId="{DD3E30CA-DB30-412E-9D68-FEDF2B06B986}">
      <dgm:prSet/>
      <dgm:spPr/>
      <dgm:t>
        <a:bodyPr/>
        <a:lstStyle/>
        <a:p>
          <a:endParaRPr lang="ru-RU"/>
        </a:p>
      </dgm:t>
    </dgm:pt>
    <dgm:pt modelId="{E8CA526B-21E0-48C5-B0B8-79AFD154ABA0}" type="sibTrans" cxnId="{DD3E30CA-DB30-412E-9D68-FEDF2B06B986}">
      <dgm:prSet/>
      <dgm:spPr/>
      <dgm:t>
        <a:bodyPr/>
        <a:lstStyle/>
        <a:p>
          <a:endParaRPr lang="ru-RU"/>
        </a:p>
      </dgm:t>
    </dgm:pt>
    <dgm:pt modelId="{EFC8B4BC-E141-42E0-BB20-4925DEBE3ECC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Раціональне харчування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FA9DAB-883E-4569-AAF4-57C04B276C4F}" type="parTrans" cxnId="{FA71D26B-35E8-4BCE-91BE-056651CF6F40}">
      <dgm:prSet/>
      <dgm:spPr/>
      <dgm:t>
        <a:bodyPr/>
        <a:lstStyle/>
        <a:p>
          <a:endParaRPr lang="ru-RU"/>
        </a:p>
      </dgm:t>
    </dgm:pt>
    <dgm:pt modelId="{2E8B390C-5249-4AC9-B780-98978203E50C}" type="sibTrans" cxnId="{FA71D26B-35E8-4BCE-91BE-056651CF6F40}">
      <dgm:prSet/>
      <dgm:spPr/>
      <dgm:t>
        <a:bodyPr/>
        <a:lstStyle/>
        <a:p>
          <a:endParaRPr lang="ru-RU"/>
        </a:p>
      </dgm:t>
    </dgm:pt>
    <dgm:pt modelId="{A6BBA4BD-CCB6-441B-A628-CF0F204851B2}">
      <dgm:prSet/>
      <dgm:spPr/>
      <dgm:t>
        <a:bodyPr/>
        <a:lstStyle/>
        <a:p>
          <a:r>
            <a: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Позитивні емоції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64519-B19D-4DEB-BB51-2C417192ADBE}" type="parTrans" cxnId="{18D1A990-95B5-4A39-9657-B9B665DF153E}">
      <dgm:prSet/>
      <dgm:spPr/>
      <dgm:t>
        <a:bodyPr/>
        <a:lstStyle/>
        <a:p>
          <a:endParaRPr lang="ru-RU"/>
        </a:p>
      </dgm:t>
    </dgm:pt>
    <dgm:pt modelId="{BE31404C-E346-49CC-A1AC-B5C3B7E64D05}" type="sibTrans" cxnId="{18D1A990-95B5-4A39-9657-B9B665DF153E}">
      <dgm:prSet/>
      <dgm:spPr/>
      <dgm:t>
        <a:bodyPr/>
        <a:lstStyle/>
        <a:p>
          <a:endParaRPr lang="ru-RU"/>
        </a:p>
      </dgm:t>
    </dgm:pt>
    <dgm:pt modelId="{CC9119BA-EFC5-47D4-BEC6-3CDAEC877EC8}" type="pres">
      <dgm:prSet presAssocID="{B6654C64-F3C7-41EA-BBA5-0F315C3056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C31BED-1AF6-4325-AA8C-39BE1C677646}" type="pres">
      <dgm:prSet presAssocID="{B6654C64-F3C7-41EA-BBA5-0F315C305670}" presName="Name1" presStyleCnt="0"/>
      <dgm:spPr/>
    </dgm:pt>
    <dgm:pt modelId="{E027ABD6-B636-4D98-B1D1-A5764781D392}" type="pres">
      <dgm:prSet presAssocID="{B6654C64-F3C7-41EA-BBA5-0F315C305670}" presName="cycle" presStyleCnt="0"/>
      <dgm:spPr/>
    </dgm:pt>
    <dgm:pt modelId="{8DF39577-C417-4360-BF94-FBB1AFD15D57}" type="pres">
      <dgm:prSet presAssocID="{B6654C64-F3C7-41EA-BBA5-0F315C305670}" presName="srcNode" presStyleLbl="node1" presStyleIdx="0" presStyleCnt="6"/>
      <dgm:spPr/>
    </dgm:pt>
    <dgm:pt modelId="{58410F39-1B12-4B4D-9519-AEADCAECB551}" type="pres">
      <dgm:prSet presAssocID="{B6654C64-F3C7-41EA-BBA5-0F315C305670}" presName="conn" presStyleLbl="parChTrans1D2" presStyleIdx="0" presStyleCnt="1"/>
      <dgm:spPr/>
      <dgm:t>
        <a:bodyPr/>
        <a:lstStyle/>
        <a:p>
          <a:endParaRPr lang="ru-RU"/>
        </a:p>
      </dgm:t>
    </dgm:pt>
    <dgm:pt modelId="{25A334D6-93EB-4F4E-9F66-BF80701D5A93}" type="pres">
      <dgm:prSet presAssocID="{B6654C64-F3C7-41EA-BBA5-0F315C305670}" presName="extraNode" presStyleLbl="node1" presStyleIdx="0" presStyleCnt="6"/>
      <dgm:spPr/>
    </dgm:pt>
    <dgm:pt modelId="{84BCC373-2EC1-445D-92DD-2DD342AA95B7}" type="pres">
      <dgm:prSet presAssocID="{B6654C64-F3C7-41EA-BBA5-0F315C305670}" presName="dstNode" presStyleLbl="node1" presStyleIdx="0" presStyleCnt="6"/>
      <dgm:spPr/>
    </dgm:pt>
    <dgm:pt modelId="{5D54AEBF-DF56-4AD8-BF3C-4946B07BAD04}" type="pres">
      <dgm:prSet presAssocID="{BAB5D64D-2708-49D8-871F-81C7DA1EEC9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024-742E-4047-A893-3C34FD7AD397}" type="pres">
      <dgm:prSet presAssocID="{BAB5D64D-2708-49D8-871F-81C7DA1EEC9F}" presName="accent_1" presStyleCnt="0"/>
      <dgm:spPr/>
    </dgm:pt>
    <dgm:pt modelId="{E06067E8-C179-400F-A13A-1BB85F9A869A}" type="pres">
      <dgm:prSet presAssocID="{BAB5D64D-2708-49D8-871F-81C7DA1EEC9F}" presName="accentRepeatNode" presStyleLbl="solidFgAcc1" presStyleIdx="0" presStyleCnt="6"/>
      <dgm:spPr/>
    </dgm:pt>
    <dgm:pt modelId="{D1631C88-7910-47E9-8A03-1FDA2712A096}" type="pres">
      <dgm:prSet presAssocID="{95F5EA50-4193-4CE6-927D-B7C64223C7B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F0470-980D-41A1-9E93-C47800C21BE2}" type="pres">
      <dgm:prSet presAssocID="{95F5EA50-4193-4CE6-927D-B7C64223C7B0}" presName="accent_2" presStyleCnt="0"/>
      <dgm:spPr/>
    </dgm:pt>
    <dgm:pt modelId="{E2A38DEE-496A-4769-B05B-5497BF31DDD8}" type="pres">
      <dgm:prSet presAssocID="{95F5EA50-4193-4CE6-927D-B7C64223C7B0}" presName="accentRepeatNode" presStyleLbl="solidFgAcc1" presStyleIdx="1" presStyleCnt="6"/>
      <dgm:spPr/>
    </dgm:pt>
    <dgm:pt modelId="{8A91E7C9-56C8-49A8-80B4-B79505EF430F}" type="pres">
      <dgm:prSet presAssocID="{A9DB1D75-CC9C-49E8-9904-4F217B807B9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48E3-2994-4042-A43D-4C63EB10CD91}" type="pres">
      <dgm:prSet presAssocID="{A9DB1D75-CC9C-49E8-9904-4F217B807B92}" presName="accent_3" presStyleCnt="0"/>
      <dgm:spPr/>
    </dgm:pt>
    <dgm:pt modelId="{7E60CE77-5DB8-42C7-B8C3-F4B617CB3163}" type="pres">
      <dgm:prSet presAssocID="{A9DB1D75-CC9C-49E8-9904-4F217B807B92}" presName="accentRepeatNode" presStyleLbl="solidFgAcc1" presStyleIdx="2" presStyleCnt="6"/>
      <dgm:spPr/>
    </dgm:pt>
    <dgm:pt modelId="{A822735A-E9DB-4075-B8DD-E9C1A24516A3}" type="pres">
      <dgm:prSet presAssocID="{1AD001A1-6E0E-4AE2-A42C-3D6E81EFDD4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83270-E914-43B6-83DE-1D9D148F9DFF}" type="pres">
      <dgm:prSet presAssocID="{1AD001A1-6E0E-4AE2-A42C-3D6E81EFDD47}" presName="accent_4" presStyleCnt="0"/>
      <dgm:spPr/>
    </dgm:pt>
    <dgm:pt modelId="{1CEB0014-2ECF-4ACE-9A83-8FA5306E9D62}" type="pres">
      <dgm:prSet presAssocID="{1AD001A1-6E0E-4AE2-A42C-3D6E81EFDD47}" presName="accentRepeatNode" presStyleLbl="solidFgAcc1" presStyleIdx="3" presStyleCnt="6"/>
      <dgm:spPr/>
    </dgm:pt>
    <dgm:pt modelId="{8907323B-03F8-457D-AB2F-7EB6791CC91F}" type="pres">
      <dgm:prSet presAssocID="{EFC8B4BC-E141-42E0-BB20-4925DEBE3EC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DE814-3D52-47FB-96E7-CCCDE34B175D}" type="pres">
      <dgm:prSet presAssocID="{EFC8B4BC-E141-42E0-BB20-4925DEBE3ECC}" presName="accent_5" presStyleCnt="0"/>
      <dgm:spPr/>
    </dgm:pt>
    <dgm:pt modelId="{93EAFE04-EFDA-40F8-A6E0-33793890EE16}" type="pres">
      <dgm:prSet presAssocID="{EFC8B4BC-E141-42E0-BB20-4925DEBE3ECC}" presName="accentRepeatNode" presStyleLbl="solidFgAcc1" presStyleIdx="4" presStyleCnt="6"/>
      <dgm:spPr/>
    </dgm:pt>
    <dgm:pt modelId="{58FFD6E0-B139-48A1-965D-FDEE1AD1E2B8}" type="pres">
      <dgm:prSet presAssocID="{A6BBA4BD-CCB6-441B-A628-CF0F204851B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717E3-C5AE-4B1D-BDBF-6499C170F66B}" type="pres">
      <dgm:prSet presAssocID="{A6BBA4BD-CCB6-441B-A628-CF0F204851B2}" presName="accent_6" presStyleCnt="0"/>
      <dgm:spPr/>
    </dgm:pt>
    <dgm:pt modelId="{2D4332D2-C4F4-4968-AE30-05B57A16C21F}" type="pres">
      <dgm:prSet presAssocID="{A6BBA4BD-CCB6-441B-A628-CF0F204851B2}" presName="accentRepeatNode" presStyleLbl="solidFgAcc1" presStyleIdx="5" presStyleCnt="6"/>
      <dgm:spPr/>
    </dgm:pt>
  </dgm:ptLst>
  <dgm:cxnLst>
    <dgm:cxn modelId="{79812994-7AFB-47D7-B839-824FF959F487}" type="presOf" srcId="{A9DB1D75-CC9C-49E8-9904-4F217B807B92}" destId="{8A91E7C9-56C8-49A8-80B4-B79505EF430F}" srcOrd="0" destOrd="0" presId="urn:microsoft.com/office/officeart/2008/layout/VerticalCurvedList"/>
    <dgm:cxn modelId="{F1257F3B-8074-4A60-BA85-40E1B08AB730}" type="presOf" srcId="{95F5EA50-4193-4CE6-927D-B7C64223C7B0}" destId="{D1631C88-7910-47E9-8A03-1FDA2712A096}" srcOrd="0" destOrd="0" presId="urn:microsoft.com/office/officeart/2008/layout/VerticalCurvedList"/>
    <dgm:cxn modelId="{DD3E30CA-DB30-412E-9D68-FEDF2B06B986}" srcId="{B6654C64-F3C7-41EA-BBA5-0F315C305670}" destId="{1AD001A1-6E0E-4AE2-A42C-3D6E81EFDD47}" srcOrd="3" destOrd="0" parTransId="{EC0923E3-143C-4246-96DF-590091DC2443}" sibTransId="{E8CA526B-21E0-48C5-B0B8-79AFD154ABA0}"/>
    <dgm:cxn modelId="{4595ACDF-E651-440F-BC6B-C10ABC6BB5A2}" type="presOf" srcId="{74277CDC-5EF0-449F-BF96-91D12FA03800}" destId="{58410F39-1B12-4B4D-9519-AEADCAECB551}" srcOrd="0" destOrd="0" presId="urn:microsoft.com/office/officeart/2008/layout/VerticalCurvedList"/>
    <dgm:cxn modelId="{F445B2EC-0698-4E36-8FAA-AFA91A7DB56F}" type="presOf" srcId="{A6BBA4BD-CCB6-441B-A628-CF0F204851B2}" destId="{58FFD6E0-B139-48A1-965D-FDEE1AD1E2B8}" srcOrd="0" destOrd="0" presId="urn:microsoft.com/office/officeart/2008/layout/VerticalCurvedList"/>
    <dgm:cxn modelId="{FE358C85-ABC4-4061-BFD9-DD434F37BE9F}" type="presOf" srcId="{EFC8B4BC-E141-42E0-BB20-4925DEBE3ECC}" destId="{8907323B-03F8-457D-AB2F-7EB6791CC91F}" srcOrd="0" destOrd="0" presId="urn:microsoft.com/office/officeart/2008/layout/VerticalCurvedList"/>
    <dgm:cxn modelId="{C2AFA5A1-3774-4533-8408-757A486C25AA}" srcId="{B6654C64-F3C7-41EA-BBA5-0F315C305670}" destId="{BAB5D64D-2708-49D8-871F-81C7DA1EEC9F}" srcOrd="0" destOrd="0" parTransId="{11B26F90-6E90-488D-8E05-087E25EF95CF}" sibTransId="{74277CDC-5EF0-449F-BF96-91D12FA03800}"/>
    <dgm:cxn modelId="{C12E2DDA-5A50-49F1-A344-1C24D5B13FDF}" type="presOf" srcId="{1AD001A1-6E0E-4AE2-A42C-3D6E81EFDD47}" destId="{A822735A-E9DB-4075-B8DD-E9C1A24516A3}" srcOrd="0" destOrd="0" presId="urn:microsoft.com/office/officeart/2008/layout/VerticalCurvedList"/>
    <dgm:cxn modelId="{E9AB1E33-B8EA-46EC-A06E-3AF4379680A1}" srcId="{B6654C64-F3C7-41EA-BBA5-0F315C305670}" destId="{A9DB1D75-CC9C-49E8-9904-4F217B807B92}" srcOrd="2" destOrd="0" parTransId="{D635314B-DBA5-42A6-AFD1-FE10A96C93A7}" sibTransId="{78783565-4F31-4D95-8DD2-28BD5D56FE6D}"/>
    <dgm:cxn modelId="{18D1A990-95B5-4A39-9657-B9B665DF153E}" srcId="{B6654C64-F3C7-41EA-BBA5-0F315C305670}" destId="{A6BBA4BD-CCB6-441B-A628-CF0F204851B2}" srcOrd="5" destOrd="0" parTransId="{51564519-B19D-4DEB-BB51-2C417192ADBE}" sibTransId="{BE31404C-E346-49CC-A1AC-B5C3B7E64D05}"/>
    <dgm:cxn modelId="{7E753499-DB39-4E6D-A8A5-C00C754D2D71}" type="presOf" srcId="{BAB5D64D-2708-49D8-871F-81C7DA1EEC9F}" destId="{5D54AEBF-DF56-4AD8-BF3C-4946B07BAD04}" srcOrd="0" destOrd="0" presId="urn:microsoft.com/office/officeart/2008/layout/VerticalCurvedList"/>
    <dgm:cxn modelId="{FA71D26B-35E8-4BCE-91BE-056651CF6F40}" srcId="{B6654C64-F3C7-41EA-BBA5-0F315C305670}" destId="{EFC8B4BC-E141-42E0-BB20-4925DEBE3ECC}" srcOrd="4" destOrd="0" parTransId="{E2FA9DAB-883E-4569-AAF4-57C04B276C4F}" sibTransId="{2E8B390C-5249-4AC9-B780-98978203E50C}"/>
    <dgm:cxn modelId="{95F90598-6A70-42E6-97A5-650ECF5E0839}" srcId="{B6654C64-F3C7-41EA-BBA5-0F315C305670}" destId="{95F5EA50-4193-4CE6-927D-B7C64223C7B0}" srcOrd="1" destOrd="0" parTransId="{9BC7A167-8393-4B56-AC77-87060905592B}" sibTransId="{0611D288-6C1B-4DCF-8966-EAF12A987FC8}"/>
    <dgm:cxn modelId="{B8DDAECB-C323-4C40-A445-F9EF4795D88A}" type="presOf" srcId="{B6654C64-F3C7-41EA-BBA5-0F315C305670}" destId="{CC9119BA-EFC5-47D4-BEC6-3CDAEC877EC8}" srcOrd="0" destOrd="0" presId="urn:microsoft.com/office/officeart/2008/layout/VerticalCurvedList"/>
    <dgm:cxn modelId="{68B90098-2265-4C3B-8232-6793F4F7E4EA}" type="presParOf" srcId="{CC9119BA-EFC5-47D4-BEC6-3CDAEC877EC8}" destId="{4CC31BED-1AF6-4325-AA8C-39BE1C677646}" srcOrd="0" destOrd="0" presId="urn:microsoft.com/office/officeart/2008/layout/VerticalCurvedList"/>
    <dgm:cxn modelId="{3DD5C17E-1C12-4AAF-BA35-DD4C98D44DFC}" type="presParOf" srcId="{4CC31BED-1AF6-4325-AA8C-39BE1C677646}" destId="{E027ABD6-B636-4D98-B1D1-A5764781D392}" srcOrd="0" destOrd="0" presId="urn:microsoft.com/office/officeart/2008/layout/VerticalCurvedList"/>
    <dgm:cxn modelId="{1F9D6DBB-44E7-43ED-B703-1D4BC889A5A5}" type="presParOf" srcId="{E027ABD6-B636-4D98-B1D1-A5764781D392}" destId="{8DF39577-C417-4360-BF94-FBB1AFD15D57}" srcOrd="0" destOrd="0" presId="urn:microsoft.com/office/officeart/2008/layout/VerticalCurvedList"/>
    <dgm:cxn modelId="{6A2756DC-7D98-410C-9E87-C2EE347D5A47}" type="presParOf" srcId="{E027ABD6-B636-4D98-B1D1-A5764781D392}" destId="{58410F39-1B12-4B4D-9519-AEADCAECB551}" srcOrd="1" destOrd="0" presId="urn:microsoft.com/office/officeart/2008/layout/VerticalCurvedList"/>
    <dgm:cxn modelId="{C6598915-07D2-4C5A-B470-F04260206E78}" type="presParOf" srcId="{E027ABD6-B636-4D98-B1D1-A5764781D392}" destId="{25A334D6-93EB-4F4E-9F66-BF80701D5A93}" srcOrd="2" destOrd="0" presId="urn:microsoft.com/office/officeart/2008/layout/VerticalCurvedList"/>
    <dgm:cxn modelId="{CDABA32F-DBF7-4533-8DE7-DBA11F6F19AD}" type="presParOf" srcId="{E027ABD6-B636-4D98-B1D1-A5764781D392}" destId="{84BCC373-2EC1-445D-92DD-2DD342AA95B7}" srcOrd="3" destOrd="0" presId="urn:microsoft.com/office/officeart/2008/layout/VerticalCurvedList"/>
    <dgm:cxn modelId="{8B4BADB5-DF6D-4285-8C00-E5D2008D67A2}" type="presParOf" srcId="{4CC31BED-1AF6-4325-AA8C-39BE1C677646}" destId="{5D54AEBF-DF56-4AD8-BF3C-4946B07BAD04}" srcOrd="1" destOrd="0" presId="urn:microsoft.com/office/officeart/2008/layout/VerticalCurvedList"/>
    <dgm:cxn modelId="{C607B1C1-6B9D-4BFD-A042-28729026AA5A}" type="presParOf" srcId="{4CC31BED-1AF6-4325-AA8C-39BE1C677646}" destId="{2A844024-742E-4047-A893-3C34FD7AD397}" srcOrd="2" destOrd="0" presId="urn:microsoft.com/office/officeart/2008/layout/VerticalCurvedList"/>
    <dgm:cxn modelId="{5067C91B-DDDD-4370-A45A-A88272997796}" type="presParOf" srcId="{2A844024-742E-4047-A893-3C34FD7AD397}" destId="{E06067E8-C179-400F-A13A-1BB85F9A869A}" srcOrd="0" destOrd="0" presId="urn:microsoft.com/office/officeart/2008/layout/VerticalCurvedList"/>
    <dgm:cxn modelId="{D7EFE312-5779-470E-9D16-57778B299394}" type="presParOf" srcId="{4CC31BED-1AF6-4325-AA8C-39BE1C677646}" destId="{D1631C88-7910-47E9-8A03-1FDA2712A096}" srcOrd="3" destOrd="0" presId="urn:microsoft.com/office/officeart/2008/layout/VerticalCurvedList"/>
    <dgm:cxn modelId="{665794F2-60F9-405A-866C-0698C53AEFFF}" type="presParOf" srcId="{4CC31BED-1AF6-4325-AA8C-39BE1C677646}" destId="{43EF0470-980D-41A1-9E93-C47800C21BE2}" srcOrd="4" destOrd="0" presId="urn:microsoft.com/office/officeart/2008/layout/VerticalCurvedList"/>
    <dgm:cxn modelId="{29DE8150-BDA3-4493-BCBA-872032483058}" type="presParOf" srcId="{43EF0470-980D-41A1-9E93-C47800C21BE2}" destId="{E2A38DEE-496A-4769-B05B-5497BF31DDD8}" srcOrd="0" destOrd="0" presId="urn:microsoft.com/office/officeart/2008/layout/VerticalCurvedList"/>
    <dgm:cxn modelId="{AAE3DE7A-84B6-4BD0-9F06-6B876DFBE4A0}" type="presParOf" srcId="{4CC31BED-1AF6-4325-AA8C-39BE1C677646}" destId="{8A91E7C9-56C8-49A8-80B4-B79505EF430F}" srcOrd="5" destOrd="0" presId="urn:microsoft.com/office/officeart/2008/layout/VerticalCurvedList"/>
    <dgm:cxn modelId="{613B292C-5B67-483D-A353-66AFA4717007}" type="presParOf" srcId="{4CC31BED-1AF6-4325-AA8C-39BE1C677646}" destId="{749C48E3-2994-4042-A43D-4C63EB10CD91}" srcOrd="6" destOrd="0" presId="urn:microsoft.com/office/officeart/2008/layout/VerticalCurvedList"/>
    <dgm:cxn modelId="{3D5EFB1D-B5FA-45E9-9765-392369DC1BE4}" type="presParOf" srcId="{749C48E3-2994-4042-A43D-4C63EB10CD91}" destId="{7E60CE77-5DB8-42C7-B8C3-F4B617CB3163}" srcOrd="0" destOrd="0" presId="urn:microsoft.com/office/officeart/2008/layout/VerticalCurvedList"/>
    <dgm:cxn modelId="{BA44A266-AF99-4B75-9F07-1A7E76C203E6}" type="presParOf" srcId="{4CC31BED-1AF6-4325-AA8C-39BE1C677646}" destId="{A822735A-E9DB-4075-B8DD-E9C1A24516A3}" srcOrd="7" destOrd="0" presId="urn:microsoft.com/office/officeart/2008/layout/VerticalCurvedList"/>
    <dgm:cxn modelId="{FD709A7B-5821-45B4-9899-87C9ED8B57C1}" type="presParOf" srcId="{4CC31BED-1AF6-4325-AA8C-39BE1C677646}" destId="{F5C83270-E914-43B6-83DE-1D9D148F9DFF}" srcOrd="8" destOrd="0" presId="urn:microsoft.com/office/officeart/2008/layout/VerticalCurvedList"/>
    <dgm:cxn modelId="{876BD110-13D5-4915-A425-3DF9F205D0A5}" type="presParOf" srcId="{F5C83270-E914-43B6-83DE-1D9D148F9DFF}" destId="{1CEB0014-2ECF-4ACE-9A83-8FA5306E9D62}" srcOrd="0" destOrd="0" presId="urn:microsoft.com/office/officeart/2008/layout/VerticalCurvedList"/>
    <dgm:cxn modelId="{B41A8A6C-D47B-491E-8019-A2813E8FE697}" type="presParOf" srcId="{4CC31BED-1AF6-4325-AA8C-39BE1C677646}" destId="{8907323B-03F8-457D-AB2F-7EB6791CC91F}" srcOrd="9" destOrd="0" presId="urn:microsoft.com/office/officeart/2008/layout/VerticalCurvedList"/>
    <dgm:cxn modelId="{0FCC452D-B2B4-41A8-9457-86C517F63C8C}" type="presParOf" srcId="{4CC31BED-1AF6-4325-AA8C-39BE1C677646}" destId="{C59DE814-3D52-47FB-96E7-CCCDE34B175D}" srcOrd="10" destOrd="0" presId="urn:microsoft.com/office/officeart/2008/layout/VerticalCurvedList"/>
    <dgm:cxn modelId="{C7CA097F-9777-4E5C-BC49-57F80B0779B9}" type="presParOf" srcId="{C59DE814-3D52-47FB-96E7-CCCDE34B175D}" destId="{93EAFE04-EFDA-40F8-A6E0-33793890EE16}" srcOrd="0" destOrd="0" presId="urn:microsoft.com/office/officeart/2008/layout/VerticalCurvedList"/>
    <dgm:cxn modelId="{29D82CE8-A203-49DA-8BE7-32CFC84ADC40}" type="presParOf" srcId="{4CC31BED-1AF6-4325-AA8C-39BE1C677646}" destId="{58FFD6E0-B139-48A1-965D-FDEE1AD1E2B8}" srcOrd="11" destOrd="0" presId="urn:microsoft.com/office/officeart/2008/layout/VerticalCurvedList"/>
    <dgm:cxn modelId="{694A36E1-AFBB-4F69-AD85-486939A2E6B5}" type="presParOf" srcId="{4CC31BED-1AF6-4325-AA8C-39BE1C677646}" destId="{E50717E3-C5AE-4B1D-BDBF-6499C170F66B}" srcOrd="12" destOrd="0" presId="urn:microsoft.com/office/officeart/2008/layout/VerticalCurvedList"/>
    <dgm:cxn modelId="{16FF10B7-2FDE-46FA-9598-30AA7CA9C1C3}" type="presParOf" srcId="{E50717E3-C5AE-4B1D-BDBF-6499C170F66B}" destId="{2D4332D2-C4F4-4968-AE30-05B57A16C2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069D-5ACB-44E6-985E-F28EDA2B8338}">
      <dsp:nvSpPr>
        <dsp:cNvPr id="0" name=""/>
        <dsp:cNvSpPr/>
      </dsp:nvSpPr>
      <dsp:spPr>
        <a:xfrm>
          <a:off x="2411705" y="847"/>
          <a:ext cx="2448262" cy="18538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28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0245" y="272330"/>
        <a:ext cx="1731182" cy="1310837"/>
      </dsp:txXfrm>
    </dsp:sp>
    <dsp:sp modelId="{084E2E0D-FA32-4F4C-9D4E-1632832B5858}">
      <dsp:nvSpPr>
        <dsp:cNvPr id="0" name=""/>
        <dsp:cNvSpPr/>
      </dsp:nvSpPr>
      <dsp:spPr>
        <a:xfrm rot="3600000">
          <a:off x="4107486" y="1813082"/>
          <a:ext cx="440216" cy="625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140502" y="1881028"/>
        <a:ext cx="308151" cy="375394"/>
      </dsp:txXfrm>
    </dsp:sp>
    <dsp:sp modelId="{A36FE935-B4F9-4038-A022-5E88F8C4CD4B}">
      <dsp:nvSpPr>
        <dsp:cNvPr id="0" name=""/>
        <dsp:cNvSpPr/>
      </dsp:nvSpPr>
      <dsp:spPr>
        <a:xfrm>
          <a:off x="3856823" y="2412548"/>
          <a:ext cx="2342817" cy="1853803"/>
        </a:xfrm>
        <a:prstGeom prst="ellipse">
          <a:avLst/>
        </a:prstGeom>
        <a:solidFill>
          <a:schemeClr val="accent5">
            <a:hueOff val="-4840989"/>
            <a:satOff val="-16319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Здоровий спосіб життя</a:t>
          </a:r>
          <a:endParaRPr lang="ru-RU" sz="28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9921" y="2684031"/>
        <a:ext cx="1656621" cy="1310837"/>
      </dsp:txXfrm>
    </dsp:sp>
    <dsp:sp modelId="{36194266-82D3-45F5-A3AB-B5C942F2B321}">
      <dsp:nvSpPr>
        <dsp:cNvPr id="0" name=""/>
        <dsp:cNvSpPr/>
      </dsp:nvSpPr>
      <dsp:spPr>
        <a:xfrm rot="10800000">
          <a:off x="3492697" y="3026621"/>
          <a:ext cx="257315" cy="625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840989"/>
            <a:satOff val="-16319"/>
            <a:lumOff val="-1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569891" y="3151753"/>
        <a:ext cx="180121" cy="375394"/>
      </dsp:txXfrm>
    </dsp:sp>
    <dsp:sp modelId="{CBC3EF0D-EC53-49C5-8887-663F09A02AF8}">
      <dsp:nvSpPr>
        <dsp:cNvPr id="0" name=""/>
        <dsp:cNvSpPr/>
      </dsp:nvSpPr>
      <dsp:spPr>
        <a:xfrm>
          <a:off x="1115558" y="2412548"/>
          <a:ext cx="2255763" cy="1853803"/>
        </a:xfrm>
        <a:prstGeom prst="ellipse">
          <a:avLst/>
        </a:prstGeom>
        <a:solidFill>
          <a:schemeClr val="accent5">
            <a:hueOff val="-9681978"/>
            <a:satOff val="-32637"/>
            <a:lumOff val="-3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Культура здоров</a:t>
          </a:r>
          <a:r>
            <a:rPr lang="en-US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28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5907" y="2684031"/>
        <a:ext cx="1595065" cy="1310837"/>
      </dsp:txXfrm>
    </dsp:sp>
    <dsp:sp modelId="{B2BF3D4B-02B0-45E1-A91E-FE0D0F0E6835}">
      <dsp:nvSpPr>
        <dsp:cNvPr id="0" name=""/>
        <dsp:cNvSpPr/>
      </dsp:nvSpPr>
      <dsp:spPr>
        <a:xfrm rot="18000000">
          <a:off x="2708089" y="1837581"/>
          <a:ext cx="443686" cy="625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681978"/>
            <a:satOff val="-32637"/>
            <a:lumOff val="-3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741366" y="2020350"/>
        <a:ext cx="310580" cy="375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10F39-1B12-4B4D-9519-AEADCAECB551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4AEBF-DF56-4AD8-BF3C-4946B07BAD04}">
      <dsp:nvSpPr>
        <dsp:cNvPr id="0" name=""/>
        <dsp:cNvSpPr/>
      </dsp:nvSpPr>
      <dsp:spPr>
        <a:xfrm>
          <a:off x="344001" y="224710"/>
          <a:ext cx="6912803" cy="449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Відмова від шкідливих звичок</a:t>
          </a:r>
          <a:endParaRPr lang="ru-RU" sz="2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001" y="224710"/>
        <a:ext cx="6912803" cy="449250"/>
      </dsp:txXfrm>
    </dsp:sp>
    <dsp:sp modelId="{E06067E8-C179-400F-A13A-1BB85F9A869A}">
      <dsp:nvSpPr>
        <dsp:cNvPr id="0" name=""/>
        <dsp:cNvSpPr/>
      </dsp:nvSpPr>
      <dsp:spPr>
        <a:xfrm>
          <a:off x="63219" y="168554"/>
          <a:ext cx="561563" cy="56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31C88-7910-47E9-8A03-1FDA2712A096}">
      <dsp:nvSpPr>
        <dsp:cNvPr id="0" name=""/>
        <dsp:cNvSpPr/>
      </dsp:nvSpPr>
      <dsp:spPr>
        <a:xfrm>
          <a:off x="713540" y="898501"/>
          <a:ext cx="6543263" cy="449250"/>
        </a:xfrm>
        <a:prstGeom prst="rect">
          <a:avLst/>
        </a:prstGeom>
        <a:solidFill>
          <a:schemeClr val="accent5">
            <a:hueOff val="-1936396"/>
            <a:satOff val="-6527"/>
            <a:lumOff val="-7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Особиста гігієна</a:t>
          </a:r>
          <a:endParaRPr lang="ru-RU" sz="2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3540" y="898501"/>
        <a:ext cx="6543263" cy="449250"/>
      </dsp:txXfrm>
    </dsp:sp>
    <dsp:sp modelId="{E2A38DEE-496A-4769-B05B-5497BF31DDD8}">
      <dsp:nvSpPr>
        <dsp:cNvPr id="0" name=""/>
        <dsp:cNvSpPr/>
      </dsp:nvSpPr>
      <dsp:spPr>
        <a:xfrm>
          <a:off x="432758" y="842345"/>
          <a:ext cx="561563" cy="56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36396"/>
              <a:satOff val="-6527"/>
              <a:lumOff val="-7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1E7C9-56C8-49A8-80B4-B79505EF430F}">
      <dsp:nvSpPr>
        <dsp:cNvPr id="0" name=""/>
        <dsp:cNvSpPr/>
      </dsp:nvSpPr>
      <dsp:spPr>
        <a:xfrm>
          <a:off x="882521" y="1572292"/>
          <a:ext cx="6374282" cy="449250"/>
        </a:xfrm>
        <a:prstGeom prst="rect">
          <a:avLst/>
        </a:prstGeom>
        <a:solidFill>
          <a:schemeClr val="accent5">
            <a:hueOff val="-3872791"/>
            <a:satOff val="-13055"/>
            <a:lumOff val="-15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Режим дня школяра</a:t>
          </a:r>
          <a:endParaRPr lang="ru-RU" sz="2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2521" y="1572292"/>
        <a:ext cx="6374282" cy="449250"/>
      </dsp:txXfrm>
    </dsp:sp>
    <dsp:sp modelId="{7E60CE77-5DB8-42C7-B8C3-F4B617CB3163}">
      <dsp:nvSpPr>
        <dsp:cNvPr id="0" name=""/>
        <dsp:cNvSpPr/>
      </dsp:nvSpPr>
      <dsp:spPr>
        <a:xfrm>
          <a:off x="601739" y="1516136"/>
          <a:ext cx="561563" cy="56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72791"/>
              <a:satOff val="-13055"/>
              <a:lumOff val="-15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2735A-E9DB-4075-B8DD-E9C1A24516A3}">
      <dsp:nvSpPr>
        <dsp:cNvPr id="0" name=""/>
        <dsp:cNvSpPr/>
      </dsp:nvSpPr>
      <dsp:spPr>
        <a:xfrm>
          <a:off x="882521" y="2245656"/>
          <a:ext cx="6374282" cy="449250"/>
        </a:xfrm>
        <a:prstGeom prst="rect">
          <a:avLst/>
        </a:prstGeom>
        <a:solidFill>
          <a:schemeClr val="accent5">
            <a:hueOff val="-5809187"/>
            <a:satOff val="-19582"/>
            <a:lumOff val="-23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Фізично активне життя</a:t>
          </a:r>
          <a:endParaRPr lang="ru-RU" sz="2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2521" y="2245656"/>
        <a:ext cx="6374282" cy="449250"/>
      </dsp:txXfrm>
    </dsp:sp>
    <dsp:sp modelId="{1CEB0014-2ECF-4ACE-9A83-8FA5306E9D62}">
      <dsp:nvSpPr>
        <dsp:cNvPr id="0" name=""/>
        <dsp:cNvSpPr/>
      </dsp:nvSpPr>
      <dsp:spPr>
        <a:xfrm>
          <a:off x="601739" y="2189500"/>
          <a:ext cx="561563" cy="56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809187"/>
              <a:satOff val="-19582"/>
              <a:lumOff val="-2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7323B-03F8-457D-AB2F-7EB6791CC91F}">
      <dsp:nvSpPr>
        <dsp:cNvPr id="0" name=""/>
        <dsp:cNvSpPr/>
      </dsp:nvSpPr>
      <dsp:spPr>
        <a:xfrm>
          <a:off x="713540" y="2919447"/>
          <a:ext cx="6543263" cy="449250"/>
        </a:xfrm>
        <a:prstGeom prst="rect">
          <a:avLst/>
        </a:prstGeom>
        <a:solidFill>
          <a:schemeClr val="accent5">
            <a:hueOff val="-7745583"/>
            <a:satOff val="-26110"/>
            <a:lumOff val="-31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Раціональне харчування</a:t>
          </a:r>
          <a:endParaRPr lang="ru-RU" sz="2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3540" y="2919447"/>
        <a:ext cx="6543263" cy="449250"/>
      </dsp:txXfrm>
    </dsp:sp>
    <dsp:sp modelId="{93EAFE04-EFDA-40F8-A6E0-33793890EE16}">
      <dsp:nvSpPr>
        <dsp:cNvPr id="0" name=""/>
        <dsp:cNvSpPr/>
      </dsp:nvSpPr>
      <dsp:spPr>
        <a:xfrm>
          <a:off x="432758" y="2863291"/>
          <a:ext cx="561563" cy="56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45583"/>
              <a:satOff val="-26110"/>
              <a:lumOff val="-31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FD6E0-B139-48A1-965D-FDEE1AD1E2B8}">
      <dsp:nvSpPr>
        <dsp:cNvPr id="0" name=""/>
        <dsp:cNvSpPr/>
      </dsp:nvSpPr>
      <dsp:spPr>
        <a:xfrm>
          <a:off x="344001" y="3593238"/>
          <a:ext cx="6912803" cy="449250"/>
        </a:xfrm>
        <a:prstGeom prst="rect">
          <a:avLst/>
        </a:prstGeom>
        <a:solidFill>
          <a:schemeClr val="accent5">
            <a:hueOff val="-9681978"/>
            <a:satOff val="-32637"/>
            <a:lumOff val="-3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Позитивні емоції</a:t>
          </a:r>
          <a:endParaRPr lang="ru-RU" sz="2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001" y="3593238"/>
        <a:ext cx="6912803" cy="449250"/>
      </dsp:txXfrm>
    </dsp:sp>
    <dsp:sp modelId="{2D4332D2-C4F4-4968-AE30-05B57A16C21F}">
      <dsp:nvSpPr>
        <dsp:cNvPr id="0" name=""/>
        <dsp:cNvSpPr/>
      </dsp:nvSpPr>
      <dsp:spPr>
        <a:xfrm>
          <a:off x="63219" y="3537082"/>
          <a:ext cx="561563" cy="56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681978"/>
              <a:satOff val="-32637"/>
              <a:lumOff val="-3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A4CF666-DF68-49CF-B5D0-6A1309EBC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6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5E38B-30D2-4314-9FD1-DEFDC5EB372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211F7-BB23-4A34-BACA-58AC3D02DF7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70485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7772400" cy="685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457200"/>
            <a:ext cx="19621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340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286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0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3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85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916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123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Олег\Desktop\Рисунок1s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6029"/>
            <a:ext cx="11811000" cy="88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6550496" cy="4979640"/>
          </a:xfrm>
        </p:spPr>
        <p:txBody>
          <a:bodyPr/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позитивної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на здоровий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1424" y="416868"/>
            <a:ext cx="6550496" cy="497964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7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7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7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позитивної</a:t>
            </a:r>
            <a:r>
              <a:rPr lang="ru-RU" sz="7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7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здоровий </a:t>
            </a:r>
            <a:r>
              <a:rPr lang="ru-RU" sz="7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7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en-US" sz="72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243608"/>
          </a:xfrm>
        </p:spPr>
        <p:txBody>
          <a:bodyPr/>
          <a:lstStyle/>
          <a:p>
            <a:r>
              <a:rPr lang="uk-UA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 педагогічних та учнівських колективів з формування позитивного ставлення до власного здоров'я передбачає:</a:t>
            </a:r>
            <a: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628800"/>
            <a:ext cx="8412427" cy="42672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Прищеплення учням знань та вмінь </a:t>
            </a: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здорового способу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 час просвітницької діяльності:</a:t>
            </a:r>
          </a:p>
          <a:p>
            <a:pPr marL="0" indent="0">
              <a:buNone/>
            </a:pP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лекції фахівців, бесіди вихователів,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лекторії, виступи агітбригад</a:t>
            </a:r>
          </a:p>
          <a:p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Зустрічі </a:t>
            </a:r>
            <a:r>
              <a:rPr lang="uk-UA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людьми, які ведуть здоровий спосіб життя, лікарями, спортсменами </a:t>
            </a:r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2058"/>
            <a:ext cx="265178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55577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4531"/>
            <a:ext cx="2565192" cy="192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243608"/>
          </a:xfrm>
        </p:spPr>
        <p:txBody>
          <a:bodyPr/>
          <a:lstStyle/>
          <a:p>
            <a:r>
              <a:rPr lang="uk-UA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 педагогічних та учнівських колективів з формування позитивного ставлення до власного здоров'я передбачає:</a:t>
            </a:r>
            <a: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Навчання учнів умінням і навичкам здорового способу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</a:p>
          <a:p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фізкультурно-оздоровча діяльність</a:t>
            </a:r>
          </a:p>
          <a:p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суспільно корисна</a:t>
            </a:r>
          </a:p>
          <a:p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</a:p>
          <a:p>
            <a:r>
              <a:rPr lang="uk-UA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ігрова</a:t>
            </a:r>
          </a:p>
        </p:txBody>
      </p:sp>
      <p:pic>
        <p:nvPicPr>
          <p:cNvPr id="7170" name="Picture 2" descr="F:\фото\SAM_5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672064" cy="2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\DSCI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3374432" cy="25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\DSCN9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78608"/>
            <a:ext cx="2413505" cy="18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N:\презентації\Спорт, танцы- анимации\woman_doing_yoga_ha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89" y="4713466"/>
            <a:ext cx="1954907" cy="19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243608"/>
          </a:xfrm>
        </p:spPr>
        <p:txBody>
          <a:bodyPr/>
          <a:lstStyle/>
          <a:p>
            <a:r>
              <a:rPr lang="uk-UA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 педагогічних та учнівських колективів з формування позитивного ставлення до власного здоров'я передбачає:</a:t>
            </a:r>
            <a: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Привчання дітей до правил і норм здорового способу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</a:p>
          <a:p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дотримання режиму дня, </a:t>
            </a:r>
            <a:endParaRPr lang="uk-UA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санітарно-гігієнічних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endParaRPr lang="uk-UA" sz="2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N:\презентації\Школа_анимации\3288341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N:\презентації\Школа_анимации\temps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60118"/>
            <a:ext cx="2217224" cy="2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243608"/>
          </a:xfrm>
        </p:spPr>
        <p:txBody>
          <a:bodyPr/>
          <a:lstStyle/>
          <a:p>
            <a:r>
              <a:rPr lang="uk-UA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 педагогічних та учнівських колективів з формування позитивного ставлення до власного здоров'я передбачає:</a:t>
            </a:r>
            <a: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 гуманного мікроклімату в учнівських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колективах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Формування в учнів культури спілкування і </a:t>
            </a:r>
            <a:r>
              <a:rPr lang="uk-UA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неконфліктності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фото\DSCI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98976" cy="27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:\презентації\Спорт, танцы- анимации\002459e996a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727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презентації\Спорт, танцы- анимации\sport-relais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99392"/>
            <a:ext cx="2195736" cy="24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Отже,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08912" cy="3464024"/>
          </a:xfrm>
        </p:spPr>
        <p:txBody>
          <a:bodyPr/>
          <a:lstStyle/>
          <a:p>
            <a:pPr marL="0" indent="723900" algn="just">
              <a:buNone/>
            </a:pPr>
            <a:r>
              <a:rPr lang="uk-UA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 здоровому способу життя має бути системним і сприяти гармонійному розвиткові психологічних здібностей учнів. Воно не повинно зводитися до періодичного інформування учнів з питань збереження здоров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я, а має передбачати комплекс систематичних заходів, спрямованих на забезпечення школярами здорового способу життя як складової  соціалізації.</a:t>
            </a: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16" y="1405558"/>
            <a:ext cx="3625780" cy="49109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активність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бадьорість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воля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гордість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дружба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енергія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жага творити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здоров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ініціативність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наполегливість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оптимізм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643" y="332656"/>
            <a:ext cx="68407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uk-UA" sz="5000" b="1" baseline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Азбука здоров</a:t>
            </a:r>
            <a:r>
              <a:rPr lang="en-US" sz="5000" b="1" baseline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000" b="1" baseline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6000" b="1" baseline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baseline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818096" y="1988840"/>
            <a:ext cx="375692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прогрес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радість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спорт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творчість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упевненість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фізична сила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чистота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шанс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щедрість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660231" y="1844824"/>
            <a:ext cx="230425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знаю,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uk-UA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що здоровим бути </a:t>
            </a:r>
            <a:r>
              <a:rPr lang="uk-UA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модно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uk-UA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endParaRPr lang="ru-RU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резентації\Спорт, танцы- анимации\76554995_mmm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19" y="4714453"/>
            <a:ext cx="1954907" cy="19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0868" y="548680"/>
            <a:ext cx="51764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endParaRPr lang="ru-RU" sz="7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35033"/>
            <a:ext cx="497328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61184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6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6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6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— </a:t>
            </a:r>
            <a:endParaRPr lang="uk-UA" sz="60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6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en-US" sz="60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9035" y="4725144"/>
            <a:ext cx="574644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«Живі квіти землі»  </a:t>
            </a:r>
            <a:r>
              <a:rPr lang="uk-UA" sz="5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так</a:t>
            </a:r>
          </a:p>
          <a:p>
            <a:r>
              <a:rPr lang="uk-UA" sz="5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поетично називав </a:t>
            </a:r>
          </a:p>
          <a:p>
            <a:r>
              <a:rPr lang="uk-UA" sz="5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 Максим Горький</a:t>
            </a:r>
          </a:p>
        </p:txBody>
      </p:sp>
      <p:pic>
        <p:nvPicPr>
          <p:cNvPr id="2052" name="Picture 4" descr="http://2.bp.blogspot.com/_F3EbeqfiyZ4/TTK5I2tJHCI/AAAAAAAAABs/-E5F2QCik-A/s1600/43477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60" y="284195"/>
            <a:ext cx="5066349" cy="44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63" y="211882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437112"/>
            <a:ext cx="73152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Діти в сім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 – то продовження роду, а в державі – запорука подальшого існування народу.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882"/>
            <a:ext cx="3882132" cy="291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02" y="1484784"/>
            <a:ext cx="2857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8275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uk-UA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думку ба­гатьох учених та практиків, здоров'я здебільшого залежить від самої людини, її свідомості та активного ставлення до власного здоров'я. Медики стверджують, що 75 % хвороб у дорослих є наслідком умов життя у дитячі та юнацькі роки, </a:t>
            </a:r>
            <a:r>
              <a:rPr lang="uk-UA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невироблення</a:t>
            </a:r>
            <a:r>
              <a:rPr lang="uk-UA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дітей і підлітків з раннього дитинства морально-психологічних установок на усвідомлення цінності здоров'я, легковажне ставлення до власного здоров'я. Головна причина хвороб, вважав М.Амосов, у відсутності цілеспрямованої діяльності зі зміцнення здоров'я. </a:t>
            </a:r>
            <a:r>
              <a:rPr lang="uk-UA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«Щоб стати здоровим, потрібні власні зусилля, постійні і значні. Замінити їх нічим не мож­на»</a:t>
            </a:r>
            <a:r>
              <a:rPr lang="uk-UA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наголошував він.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N:\презентації\Школа_анимации\animated_20nurse_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7335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:\презентації\Школа_анимации\caffeine_molecule_md_wh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39"/>
            <a:ext cx="2808312" cy="23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Тому зрозуміло, як важливо, починаючи з молодшого віку, виховувати позитивне ставлення до власного здоров'я, сприйняття його як найвищої цінності.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N:\презентації\Школа_анимации\0001-002-Urok-po-obschestvoznaniju-v-8-klasse-uchitel-Vasiljonok-Viktorij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135328"/>
            <a:ext cx="1586757" cy="2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099592"/>
          </a:xfrm>
        </p:spPr>
        <p:txBody>
          <a:bodyPr/>
          <a:lstStyle/>
          <a:p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«здоровий 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 </a:t>
            </a:r>
            <a:r>
              <a:rPr lang="uk-UA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життя» </a:t>
            </a:r>
            <a:r>
              <a:rPr lang="uk-UA" sz="32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розглядається у співвідношеннях </a:t>
            </a:r>
            <a:endParaRPr lang="ru-RU" sz="32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817764"/>
              </p:ext>
            </p:extLst>
          </p:nvPr>
        </p:nvGraphicFramePr>
        <p:xfrm>
          <a:off x="914400" y="19812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N:\презентації\Спорт, танцы- анимации\girl_diver_xlg_clr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- це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315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повного фізичного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духовного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соціального благополуччя, 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лише відсутність 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хвороби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 фізичних вад.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98" y="2780928"/>
            <a:ext cx="294110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26345"/>
              </p:ext>
            </p:extLst>
          </p:nvPr>
        </p:nvGraphicFramePr>
        <p:xfrm>
          <a:off x="914400" y="19812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643" y="332656"/>
            <a:ext cx="68407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uk-UA" sz="5000" b="1" baseline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Здоровий спосіб життя </a:t>
            </a:r>
            <a:r>
              <a:rPr lang="uk-UA" sz="6000" b="1" baseline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baseline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характеризується високим рівнем культури поведінки стосовно власного здоров’я та здоров’я оточуючих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715963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здоров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 13">
      <a:dk1>
        <a:srgbClr val="4D4D4D"/>
      </a:dk1>
      <a:lt1>
        <a:srgbClr val="FFFFFF"/>
      </a:lt1>
      <a:dk2>
        <a:srgbClr val="4D4D4D"/>
      </a:dk2>
      <a:lt2>
        <a:srgbClr val="F4EE00"/>
      </a:lt2>
      <a:accent1>
        <a:srgbClr val="6BC4FF"/>
      </a:accent1>
      <a:accent2>
        <a:srgbClr val="DDB72C"/>
      </a:accent2>
      <a:accent3>
        <a:srgbClr val="FFFFFF"/>
      </a:accent3>
      <a:accent4>
        <a:srgbClr val="404040"/>
      </a:accent4>
      <a:accent5>
        <a:srgbClr val="BADEFF"/>
      </a:accent5>
      <a:accent6>
        <a:srgbClr val="C8A627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B72C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A627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424</TotalTime>
  <Words>531</Words>
  <Application>Microsoft Office PowerPoint</Application>
  <PresentationFormat>Экран (4:3)</PresentationFormat>
  <Paragraphs>77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Формування в учнів позитивної мотивації на здоровий спосіб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Поняття «здоровий спосіб життя» розглядається у співвідношеннях </vt:lpstr>
      <vt:lpstr>Здоров’я - це</vt:lpstr>
      <vt:lpstr>Презентация PowerPoint</vt:lpstr>
      <vt:lpstr>Культура здоров’я</vt:lpstr>
      <vt:lpstr>Діяльність педагогічних та учнівських колективів з формування позитивного ставлення до власного здоров'я передбачає: </vt:lpstr>
      <vt:lpstr>Діяльність педагогічних та учнівських колективів з формування позитивного ставлення до власного здоров'я передбачає: </vt:lpstr>
      <vt:lpstr>Діяльність педагогічних та учнівських колективів з формування позитивного ставлення до власного здоров'я передбачає: </vt:lpstr>
      <vt:lpstr>Діяльність педагогічних та учнівських колективів з формування позитивного ставлення до власного здоров'я передбачає: </vt:lpstr>
      <vt:lpstr>Отже,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</dc:creator>
  <cp:lastModifiedBy>Liza</cp:lastModifiedBy>
  <cp:revision>29</cp:revision>
  <dcterms:created xsi:type="dcterms:W3CDTF">2012-08-03T06:03:45Z</dcterms:created>
  <dcterms:modified xsi:type="dcterms:W3CDTF">2013-01-21T20:23:13Z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266188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