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615C9-FFC1-407B-8926-06541F7765DC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62258-6139-45FC-8B84-23AC0E4FD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BA20-5224-4E3B-90A8-7EF92FE96058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00AA-23CD-492D-8592-314674B87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49089_b7923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9454" y="6488668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By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Stupar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Dasha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9-2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7161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Signs of zodiac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49089_b7923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178592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Signs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of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zodiac, with whom I will be happy.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diac_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7010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diac_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diac_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49089_b7923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Signs of zodiac, with whom I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will not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be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happy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sz="7200" dirty="0" smtClean="0"/>
          </a:p>
          <a:p>
            <a:pPr algn="ctr"/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diac_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diac_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90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vse-znaki-zodiaka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42844" y="928670"/>
            <a:ext cx="8858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END</a:t>
            </a:r>
            <a:endParaRPr lang="ru-RU" sz="1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ДИАКАЛЬНЫЙ КРУГ СИНИЙ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B0B01"/>
              </a:clrFrom>
              <a:clrTo>
                <a:srgbClr val="0B0B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546"/>
            <a:ext cx="9144000" cy="4982010"/>
          </a:xfr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8715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12 Signs of zodiac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58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571868" y="14285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Signs of zodiac : Fire</a:t>
            </a:r>
            <a:endParaRPr lang="ru-RU" sz="3600" dirty="0"/>
          </a:p>
        </p:txBody>
      </p:sp>
      <p:pic>
        <p:nvPicPr>
          <p:cNvPr id="11" name="Рисунок 10" descr="1623521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3116"/>
            <a:ext cx="2500297" cy="1875223"/>
          </a:xfrm>
          <a:prstGeom prst="rect">
            <a:avLst/>
          </a:prstGeom>
        </p:spPr>
      </p:pic>
      <p:pic>
        <p:nvPicPr>
          <p:cNvPr id="13" name="Рисунок 12" descr="sozvezdie_lva_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5107793"/>
            <a:ext cx="2333609" cy="1750207"/>
          </a:xfrm>
          <a:prstGeom prst="rect">
            <a:avLst/>
          </a:prstGeom>
        </p:spPr>
      </p:pic>
      <p:pic>
        <p:nvPicPr>
          <p:cNvPr id="15" name="Рисунок 14" descr="16235218 copyu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4000504"/>
            <a:ext cx="2285984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72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62351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86388"/>
            <a:ext cx="2095483" cy="1571612"/>
          </a:xfrm>
          <a:prstGeom prst="rect">
            <a:avLst/>
          </a:prstGeom>
        </p:spPr>
      </p:pic>
      <p:pic>
        <p:nvPicPr>
          <p:cNvPr id="6" name="Рисунок 5" descr="162354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67" y="5072074"/>
            <a:ext cx="2190733" cy="1643050"/>
          </a:xfrm>
          <a:prstGeom prst="rect">
            <a:avLst/>
          </a:prstGeom>
        </p:spPr>
      </p:pic>
      <p:pic>
        <p:nvPicPr>
          <p:cNvPr id="7" name="Рисунок 6" descr="1623544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5286388"/>
            <a:ext cx="1928794" cy="1446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14285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Signs of zodiac : Water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3089_1024_76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Signs of zodiac : Earth </a:t>
            </a:r>
            <a:endParaRPr lang="ru-RU" sz="3600" dirty="0"/>
          </a:p>
        </p:txBody>
      </p:sp>
      <p:pic>
        <p:nvPicPr>
          <p:cNvPr id="8" name="Рисунок 7" descr="1623533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142984"/>
            <a:ext cx="2214546" cy="1660910"/>
          </a:xfrm>
          <a:prstGeom prst="rect">
            <a:avLst/>
          </a:prstGeom>
        </p:spPr>
      </p:pic>
      <p:pic>
        <p:nvPicPr>
          <p:cNvPr id="9" name="Рисунок 8" descr="170135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2476485" cy="1857364"/>
          </a:xfrm>
          <a:prstGeom prst="rect">
            <a:avLst/>
          </a:prstGeom>
        </p:spPr>
      </p:pic>
      <p:pic>
        <p:nvPicPr>
          <p:cNvPr id="10" name="Рисунок 9" descr="1616241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3429000"/>
            <a:ext cx="2000232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381_oblaka_pejzazh_oboi_nebo_vozdux_3456x2304_(www.GdeFon.ru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TextBox 5"/>
          <p:cNvSpPr txBox="1"/>
          <p:nvPr/>
        </p:nvSpPr>
        <p:spPr>
          <a:xfrm>
            <a:off x="642910" y="14285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Signs of zodiac : air</a:t>
            </a:r>
            <a:endParaRPr lang="ru-RU" sz="3600" dirty="0"/>
          </a:p>
        </p:txBody>
      </p:sp>
      <p:pic>
        <p:nvPicPr>
          <p:cNvPr id="15" name="Рисунок 14" descr="162339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4643446"/>
            <a:ext cx="2666987" cy="2000240"/>
          </a:xfrm>
          <a:prstGeom prst="rect">
            <a:avLst/>
          </a:prstGeom>
        </p:spPr>
      </p:pic>
      <p:pic>
        <p:nvPicPr>
          <p:cNvPr id="16" name="Рисунок 15" descr="1623551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57166"/>
            <a:ext cx="2522483" cy="1891862"/>
          </a:xfrm>
          <a:prstGeom prst="rect">
            <a:avLst/>
          </a:prstGeom>
        </p:spPr>
      </p:pic>
      <p:pic>
        <p:nvPicPr>
          <p:cNvPr id="17" name="Рисунок 16" descr="1623510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1000108"/>
            <a:ext cx="2571736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2c6df6073b9f2c64feddb41afa20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Woman’s  signs of zodiac:</a:t>
            </a:r>
            <a:endParaRPr lang="ru-RU" sz="3600" dirty="0"/>
          </a:p>
        </p:txBody>
      </p:sp>
      <p:pic>
        <p:nvPicPr>
          <p:cNvPr id="5" name="Рисунок 4" descr="161624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5286388"/>
            <a:ext cx="1714480" cy="1285860"/>
          </a:xfrm>
          <a:prstGeom prst="rect">
            <a:avLst/>
          </a:prstGeom>
        </p:spPr>
      </p:pic>
      <p:pic>
        <p:nvPicPr>
          <p:cNvPr id="7" name="Рисунок 6" descr="170135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85860"/>
            <a:ext cx="1619229" cy="1214422"/>
          </a:xfrm>
          <a:prstGeom prst="rect">
            <a:avLst/>
          </a:prstGeom>
        </p:spPr>
      </p:pic>
      <p:pic>
        <p:nvPicPr>
          <p:cNvPr id="8" name="Рисунок 7" descr="1623533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3071810"/>
            <a:ext cx="1714480" cy="1285860"/>
          </a:xfrm>
          <a:prstGeom prst="rect">
            <a:avLst/>
          </a:prstGeom>
        </p:spPr>
      </p:pic>
      <p:pic>
        <p:nvPicPr>
          <p:cNvPr id="9" name="Рисунок 8" descr="1623513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286388"/>
            <a:ext cx="1714480" cy="1285860"/>
          </a:xfrm>
          <a:prstGeom prst="rect">
            <a:avLst/>
          </a:prstGeom>
        </p:spPr>
      </p:pic>
      <p:pic>
        <p:nvPicPr>
          <p:cNvPr id="10" name="Рисунок 9" descr="1623544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3143248"/>
            <a:ext cx="1714480" cy="1285860"/>
          </a:xfrm>
          <a:prstGeom prst="rect">
            <a:avLst/>
          </a:prstGeom>
        </p:spPr>
      </p:pic>
      <p:pic>
        <p:nvPicPr>
          <p:cNvPr id="11" name="Рисунок 10" descr="img-162e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1000108"/>
            <a:ext cx="1695443" cy="127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09bc63a15a83ef2f10e81a9cffc7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40140"/>
          </a:xfrm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Man’s  signs of zodiac:</a:t>
            </a:r>
            <a:endParaRPr lang="ru-RU" sz="3600" dirty="0"/>
          </a:p>
        </p:txBody>
      </p:sp>
      <p:pic>
        <p:nvPicPr>
          <p:cNvPr id="6" name="Рисунок 5" descr="1623521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B0B0B"/>
              </a:clrFrom>
              <a:clrTo>
                <a:srgbClr val="0B0B0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14422"/>
            <a:ext cx="1714480" cy="1285860"/>
          </a:xfrm>
          <a:prstGeom prst="rect">
            <a:avLst/>
          </a:prstGeom>
        </p:spPr>
      </p:pic>
      <p:pic>
        <p:nvPicPr>
          <p:cNvPr id="7" name="Рисунок 6" descr="1623525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1643042" cy="1232282"/>
          </a:xfrm>
          <a:prstGeom prst="rect">
            <a:avLst/>
          </a:prstGeom>
        </p:spPr>
      </p:pic>
      <p:pic>
        <p:nvPicPr>
          <p:cNvPr id="8" name="Рисунок 7" descr="170142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72140"/>
            <a:ext cx="1714480" cy="1285860"/>
          </a:xfrm>
          <a:prstGeom prst="rect">
            <a:avLst/>
          </a:prstGeom>
        </p:spPr>
      </p:pic>
      <p:pic>
        <p:nvPicPr>
          <p:cNvPr id="9" name="Рисунок 8" descr="162351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17" y="857232"/>
            <a:ext cx="2095483" cy="1571612"/>
          </a:xfrm>
          <a:prstGeom prst="rect">
            <a:avLst/>
          </a:prstGeom>
        </p:spPr>
      </p:pic>
      <p:pic>
        <p:nvPicPr>
          <p:cNvPr id="10" name="Рисунок 9" descr="1623392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3286124"/>
            <a:ext cx="1785918" cy="1339439"/>
          </a:xfrm>
          <a:prstGeom prst="rect">
            <a:avLst/>
          </a:prstGeom>
        </p:spPr>
      </p:pic>
      <p:pic>
        <p:nvPicPr>
          <p:cNvPr id="11" name="Рисунок 10" descr="1623551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71" y="5643578"/>
            <a:ext cx="1619229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diac_signs_Virgo_00407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572000" y="21429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My sign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of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zodiac is Virgo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72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2012-03-21T17:28:43Z</dcterms:created>
  <dcterms:modified xsi:type="dcterms:W3CDTF">2012-03-22T12:46:31Z</dcterms:modified>
</cp:coreProperties>
</file>