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70" r:id="rId14"/>
    <p:sldId id="271" r:id="rId15"/>
    <p:sldId id="265" r:id="rId16"/>
    <p:sldId id="26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504" autoAdjust="0"/>
  </p:normalViewPr>
  <p:slideViewPr>
    <p:cSldViewPr>
      <p:cViewPr varScale="1">
        <p:scale>
          <a:sx n="67" d="100"/>
          <a:sy n="67" d="100"/>
        </p:scale>
        <p:origin x="-60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8921E-BA58-4F8F-A0EE-5FED41EFBEDA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53252-484C-44D1-99BA-3974AB371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375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53252-484C-44D1-99BA-3974AB3717B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179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53252-484C-44D1-99BA-3974AB3717B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90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" TargetMode="External"/><Relationship Id="rId2" Type="http://schemas.openxmlformats.org/officeDocument/2006/relationships/hyperlink" Target="http://www.rate1.com.ua/ua/nauka/1206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cikave.org.ua/space/alma-vidkryvhttpcikave-org-uawp-adminpost-new-phpaje-ochi/" TargetMode="External"/><Relationship Id="rId4" Type="http://schemas.openxmlformats.org/officeDocument/2006/relationships/hyperlink" Target="http://ipress.ua/photo/u_chyli_zapratsyuvala_naypotuzhnisha_observatoriya_svitu_16969.html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03640" y="5877272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Виконала учениця 11-А класу</a:t>
            </a:r>
          </a:p>
          <a:p>
            <a:r>
              <a:rPr lang="uk-UA" dirty="0" smtClean="0">
                <a:solidFill>
                  <a:srgbClr val="FF0000"/>
                </a:solidFill>
              </a:rPr>
              <a:t>Родіонова Євгенія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607" y="0"/>
            <a:ext cx="91133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Астрономічні обсерваторії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80286"/>
            <a:ext cx="2817003" cy="179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094706"/>
            <a:ext cx="2667000" cy="179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264" y="3055228"/>
            <a:ext cx="3096511" cy="209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156" y="3055228"/>
            <a:ext cx="2759124" cy="209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028" y="1094706"/>
            <a:ext cx="3002390" cy="178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329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95" y="1340300"/>
            <a:ext cx="7704856" cy="481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22197" y="-37574"/>
            <a:ext cx="936104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обладнання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для 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астрономічних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спостережень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зосереджено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 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Чилі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внаслідок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необхідності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вивчати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об'єкти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південного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неба й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завдяки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унікальним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атмосферним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умовам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пустелі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Атакама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які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є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ідеальними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для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астрономічних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спостережень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en-US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ESO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оперує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трьома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великими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обсерваторіями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16774" y="6187625"/>
            <a:ext cx="14830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Ла-Сілья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1486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28" y="404664"/>
            <a:ext cx="8604448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1609" y="5284411"/>
            <a:ext cx="845088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Обсерваторія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Паранал</a:t>
            </a:r>
            <a:endParaRPr lang="ru-RU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Дуже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Великий Телескоп є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основним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інструментом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 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обсерваторії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Паранал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Він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складається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чотирьох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майже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ідентичних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телескопів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діаметром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зеркала 8.2 метра та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чотирьох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пересувних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допоміжних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телескопів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 зеркала 1.8 метра.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8467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1256"/>
            <a:ext cx="4860032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11256"/>
            <a:ext cx="4283968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89402" y="116632"/>
            <a:ext cx="51651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Обсерваторія Лано де </a:t>
            </a:r>
            <a:r>
              <a:rPr lang="uk-UA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Чайнантор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4404" y="5934670"/>
            <a:ext cx="88751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Тут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розміщено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субміліметрові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телескопи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APEX (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Атакама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Експеримент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Pathfinder) 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 </a:t>
            </a:r>
            <a:r>
              <a:rPr lang="en-US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ALMA (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Велика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міліметрова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антена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Атакама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),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перебуває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сьогоднішній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день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ще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стані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будівництва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7369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3236" y="0"/>
            <a:ext cx="867416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Знімки</a:t>
            </a:r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телескопів</a:t>
            </a:r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Європейської</a:t>
            </a:r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південної</a:t>
            </a:r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обсерваторії</a:t>
            </a:r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06" y="461665"/>
            <a:ext cx="7550427" cy="487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7562" y="5661248"/>
            <a:ext cx="82255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ову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фотографію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галактики NGC 1187 (на фото) </a:t>
            </a:r>
            <a:r>
              <a:rPr lang="uk-UA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Вона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сузір’ї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Ерідана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на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відстані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близько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60 млн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світлових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років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від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Землі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Нове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зображення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є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найчіткішим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і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найбільш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докладним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існуючих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4324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re-actor.net/uploads/posts/2013-09/137810366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7802"/>
            <a:ext cx="7928249" cy="567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9444" y="6211669"/>
            <a:ext cx="889248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Два незвичайних </a:t>
            </a:r>
            <a:r>
              <a:rPr lang="uk-UA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зореутворення</a:t>
            </a:r>
            <a:r>
              <a:rPr lang="uk-UA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Великій Магеллановій хмарі зафіксував телескоп Європейської південної обсерваторії.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626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204" y="416533"/>
            <a:ext cx="8964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Список використаної літератури:</a:t>
            </a:r>
          </a:p>
          <a:p>
            <a:r>
              <a:rPr lang="en-US" dirty="0">
                <a:hlinkClick r:id="rId2"/>
              </a:rPr>
              <a:t>http://www.rate1.com.ua/ua/nauka/1206/</a:t>
            </a:r>
            <a:endParaRPr lang="uk-UA" dirty="0" smtClean="0">
              <a:hlinkClick r:id="rId3"/>
            </a:endParaRPr>
          </a:p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uk.wikipedia.org</a:t>
            </a:r>
            <a:endParaRPr lang="uk-UA" dirty="0" smtClean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ipress.ua/photo/u_chyli_zapratsyuvala_naypotuzhnisha_observatoriya_svitu_16969.html</a:t>
            </a:r>
            <a:endParaRPr lang="uk-UA" dirty="0" smtClean="0"/>
          </a:p>
          <a:p>
            <a:r>
              <a:rPr lang="en-US" dirty="0">
                <a:hlinkClick r:id="rId5"/>
              </a:rPr>
              <a:t>http://cikave.org.ua/space/alma-vidkryvhttpcikave-org-uawp-adminpost-new-phpaje-ochi</a:t>
            </a:r>
            <a:r>
              <a:rPr lang="en-US" dirty="0" smtClean="0">
                <a:hlinkClick r:id="rId5"/>
              </a:rPr>
              <a:t>/</a:t>
            </a:r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8123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9927" y="1664145"/>
            <a:ext cx="46041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Дякую</a:t>
            </a:r>
            <a:r>
              <a:rPr lang="ru-RU" sz="44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4400" b="1" i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увагу</a:t>
            </a:r>
            <a:r>
              <a:rPr lang="ru-RU" sz="44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4400" b="1" i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83097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51716" y="0"/>
            <a:ext cx="1840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План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340768"/>
            <a:ext cx="8013732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1.Що </a:t>
            </a:r>
            <a:r>
              <a:rPr lang="ru-RU" sz="2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таке</a:t>
            </a:r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астрономічна</a:t>
            </a:r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обсерваторія</a:t>
            </a:r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</a:p>
          <a:p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2.Спеціалізація астрономічних обсерваторій</a:t>
            </a:r>
          </a:p>
          <a:p>
            <a:r>
              <a:rPr lang="uk-UA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3.Наземна обсерваторія </a:t>
            </a:r>
            <a:r>
              <a:rPr lang="en-US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ALMA</a:t>
            </a:r>
          </a:p>
          <a:p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</a:t>
            </a:r>
            <a:r>
              <a:rPr lang="uk-UA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.Європейська</a:t>
            </a:r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південна обсерваторія</a:t>
            </a:r>
          </a:p>
          <a:p>
            <a:r>
              <a:rPr lang="uk-UA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5.Список використаної літератури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0237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40" y="428716"/>
            <a:ext cx="76200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5307" y="5544961"/>
            <a:ext cx="905329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Астрономічна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обсерваторія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науково-дослідна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установа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в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якій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проводять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спостереження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за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небесними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світилами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вивчають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їх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обробляють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одержані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результати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Першу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державну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обсерваторію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тобто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таку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що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фінансувалася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державою)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було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засновано у 1671 р. в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Парижі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8801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9332"/>
            <a:ext cx="22574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www.kuluarbc.com.ua/images/stories/krum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059" y="422642"/>
            <a:ext cx="2664296" cy="333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7953"/>
            <a:ext cx="2844497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3" y="4326405"/>
            <a:ext cx="3036346" cy="249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355" y="4326405"/>
            <a:ext cx="3516018" cy="249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62766" y="-43764"/>
            <a:ext cx="547617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Розрізняють 5 видів обсерваторій: 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803" y="3771703"/>
            <a:ext cx="240482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Астрометричні</a:t>
            </a:r>
            <a:endParaRPr lang="ru-RU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60020" y="3778630"/>
            <a:ext cx="21643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</a:t>
            </a:r>
            <a:r>
              <a:rPr lang="ru-RU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строфізичні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685772" y="3740925"/>
            <a:ext cx="135325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</a:t>
            </a:r>
            <a:r>
              <a:rPr lang="ru-RU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онячні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98077" y="5157696"/>
            <a:ext cx="26055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Наземні</a:t>
            </a:r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</a:t>
            </a:r>
            <a:r>
              <a:rPr lang="ru-RU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космічні</a:t>
            </a:r>
            <a:r>
              <a:rPr lang="ru-RU" sz="2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9125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0" y="836712"/>
            <a:ext cx="8936379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77808" y="0"/>
            <a:ext cx="43883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Наземна обсерваторія 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</a:rPr>
              <a:t>ALMA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" y="5653091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Астрономічна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обсерваторія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розташована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самому сухому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місці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планети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пустелі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Атакама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півночі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Чилі,на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висоті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більше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5 тис.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над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рівнем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моря.Повітря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тут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настільки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розріджене,що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атмосфера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мінімально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спотворює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отриману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 космосу картинку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0745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35" y="476672"/>
            <a:ext cx="6923929" cy="460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229200"/>
            <a:ext cx="9144000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Вона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складається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 66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антен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що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працюють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міліметрових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і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субміліметрових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діапазонах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довжин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хвиль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У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роботі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однойменного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телескопа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використані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радіотехнології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що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дозволяє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досліджувати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світлові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хвилі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занадто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далекі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і тому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недоступні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людському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оку і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занадто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холодні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для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розпізнавання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інфрачервоним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аналогом </a:t>
            </a:r>
          </a:p>
        </p:txBody>
      </p:sp>
    </p:spTree>
    <p:extLst>
      <p:ext uri="{BB962C8B-B14F-4D97-AF65-F5344CB8AC3E}">
        <p14:creationId xmlns:p14="http://schemas.microsoft.com/office/powerpoint/2010/main" val="3235345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45" y="577489"/>
            <a:ext cx="7199510" cy="478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00" y="5380672"/>
            <a:ext cx="9144000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Телескоп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дає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можливість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астрономам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побачити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найтемніші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і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холодні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"закутки"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космічного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простору -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області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формування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галактик,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утворення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зірок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і планет.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Посилені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і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оцифровані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сигнали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усіх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параболічних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антен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будуть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по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оптоволоконнії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лінії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надходити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центр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обробки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піддаватися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аналізу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суперкомп'ютері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8449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166" y="215993"/>
            <a:ext cx="6510033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76" y="5709164"/>
            <a:ext cx="91540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Телескоп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може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робити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10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разів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кращі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знімки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ніж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телескоп НАСА Хаббл.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Творці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ALMA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сподіваються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за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допомогою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телескопу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побачити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процеси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формування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галактик і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зірок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8776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4" y="476672"/>
            <a:ext cx="8988152" cy="505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29" y="5733256"/>
            <a:ext cx="91263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Європейська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південна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обсерваторія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  <a:r>
              <a:rPr lang="en-US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ESO </a:t>
            </a:r>
            <a:r>
              <a:rPr lang="uk-UA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є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міждержавною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науково-дослідною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організацією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галузі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астрономії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яка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включає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себе й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фінансується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чотирнадцятьма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європейськими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  <a:r>
              <a:rPr lang="ru-RU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країнами</a:t>
            </a:r>
            <a:r>
              <a:rPr lang="ru-RU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</a:t>
            </a:r>
            <a:r>
              <a:rPr lang="ru-RU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Бразилією</a:t>
            </a:r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237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158</TotalTime>
  <Words>343</Words>
  <Application>Microsoft Office PowerPoint</Application>
  <PresentationFormat>Экран (4:3)</PresentationFormat>
  <Paragraphs>38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111</cp:lastModifiedBy>
  <cp:revision>25</cp:revision>
  <dcterms:modified xsi:type="dcterms:W3CDTF">2013-11-18T17:32:14Z</dcterms:modified>
</cp:coreProperties>
</file>