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F9"/>
    <a:srgbClr val="F9D3F4"/>
    <a:srgbClr val="80A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4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8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4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17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5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4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9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0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19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3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5F10-5934-4ABB-92D1-041D24A749CB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CEFE5-9205-4912-87AD-41CB663A9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1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4000">
              <a:schemeClr val="tx2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XP\Рабочий стол\highres_00000402286522.jpg.1000x297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684" y="692696"/>
            <a:ext cx="9222684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700808"/>
            <a:ext cx="813690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Natalia </a:t>
            </a:r>
            <a:r>
              <a:rPr lang="en-US" sz="8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Goncharova</a:t>
            </a:r>
            <a:r>
              <a:rPr lang="en-US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868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XP\Рабочий стол\32795912_93695_1280_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92" y="0"/>
            <a:ext cx="9170392" cy="733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3939931" cy="585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436096" y="980728"/>
            <a:ext cx="3008313" cy="469106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ronet" pitchFamily="66" charset="0"/>
              </a:rPr>
              <a:t>Natalia </a:t>
            </a:r>
            <a:r>
              <a:rPr lang="en-US" sz="3600" dirty="0" err="1" smtClean="0">
                <a:latin typeface="Coronet" pitchFamily="66" charset="0"/>
              </a:rPr>
              <a:t>Goncharova</a:t>
            </a:r>
            <a:r>
              <a:rPr lang="en-US" sz="3600" dirty="0" smtClean="0">
                <a:latin typeface="Coronet" pitchFamily="66" charset="0"/>
              </a:rPr>
              <a:t> - Ukrainian and Russian volleyball player, a striker, a player of team Russia, world champion in 2010. Honored Master of Sports of Russia.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6899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Documents and Settings\UserXP\Рабочий стол\0f186f9facbb5116abad7bd57d196310_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839061" cy="792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88640"/>
            <a:ext cx="8147248" cy="1152128"/>
          </a:xfrm>
        </p:spPr>
        <p:txBody>
          <a:bodyPr>
            <a:norm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Natalia </a:t>
            </a:r>
            <a:r>
              <a:rPr lang="en-US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Goncharova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born in the city </a:t>
            </a:r>
            <a:r>
              <a:rPr lang="en-US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Skole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Lviv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region. Volleyball began to engage in </a:t>
            </a:r>
            <a:r>
              <a:rPr lang="en-US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Ivano-Frankivsk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where she moved with her family. First coach - Peter </a:t>
            </a:r>
            <a:r>
              <a:rPr lang="en-US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Pogrebennik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UserXP\Рабочий стол\Natalja_Goncarova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226927" cy="5187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UserXP\Рабочий стол\DETAIL_PICTURE_6438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4484"/>
            <a:ext cx="4343400" cy="4654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68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2000">
              <a:srgbClr val="FCE8F9"/>
            </a:gs>
            <a:gs pos="26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395536" y="188641"/>
            <a:ext cx="8229600" cy="2736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mid-2010 was approved by the change of Natalia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Goncharova's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volleyball citizenship from Ukrainian to Russian. After that, head coach of Russia Vladimir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Kuzyutkin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included Natalia member of the Russian national team.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UserXP\Рабочий стол\38de2357a7a5b2faf83291e448fcf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2" y="3033873"/>
            <a:ext cx="4083439" cy="30689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UserXP\Рабочий стол\610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994" y="3054585"/>
            <a:ext cx="4227371" cy="307697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2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UserXP\Рабочий стол\263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76"/>
            <a:ext cx="9396536" cy="719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693" y="5157192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In July 2010, Natalia </a:t>
            </a:r>
            <a:r>
              <a:rPr lang="en-US" sz="2400" i="1" dirty="0" err="1" smtClean="0">
                <a:solidFill>
                  <a:schemeClr val="bg1"/>
                </a:solidFill>
              </a:rPr>
              <a:t>Goncharova</a:t>
            </a:r>
            <a:r>
              <a:rPr lang="en-US" sz="2400" i="1" dirty="0" smtClean="0">
                <a:solidFill>
                  <a:schemeClr val="bg1"/>
                </a:solidFill>
              </a:rPr>
              <a:t>, the national team won the Cup of Russia Boris Yeltsin, and in September - the silver medalist of European qualification Grand Prix 2011.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3300935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C:\Documents and Settings\UserXP\Рабочий стол\gonchar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017" y="620688"/>
            <a:ext cx="3324647" cy="3407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28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Documents and Settings\UserXP\Рабочий стол\501277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0"/>
            <a:ext cx="104849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1"/>
            <a:ext cx="3833399" cy="6301334"/>
          </a:xfrm>
        </p:spPr>
      </p:pic>
      <p:pic>
        <p:nvPicPr>
          <p:cNvPr id="6147" name="Picture 3" descr="C:\Documents and Settings\UserXP\Рабочий стол\1300870487_z_18429be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88640"/>
            <a:ext cx="4200889" cy="630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17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131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In July 2010, Natalia Goncharova, the national team won the Cup of Russia Boris Yeltsin, and in September - the silver medalist of European qualification Grand Prix 2011.</vt:lpstr>
      <vt:lpstr>Презентация PowerPoint</vt:lpstr>
    </vt:vector>
  </TitlesOfParts>
  <Company>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FoM</dc:creator>
  <cp:lastModifiedBy>FoM</cp:lastModifiedBy>
  <cp:revision>5</cp:revision>
  <dcterms:created xsi:type="dcterms:W3CDTF">2013-04-28T13:21:54Z</dcterms:created>
  <dcterms:modified xsi:type="dcterms:W3CDTF">2013-04-28T14:27:36Z</dcterms:modified>
</cp:coreProperties>
</file>