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8" autoAdjust="0"/>
    <p:restoredTop sz="94660"/>
  </p:normalViewPr>
  <p:slideViewPr>
    <p:cSldViewPr>
      <p:cViewPr varScale="1">
        <p:scale>
          <a:sx n="103" d="100"/>
          <a:sy n="103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2780928"/>
            <a:ext cx="5120640" cy="1581150"/>
          </a:xfrm>
        </p:spPr>
        <p:txBody>
          <a:bodyPr/>
          <a:lstStyle/>
          <a:p>
            <a:pPr algn="r"/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Кухтин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Анастасия</a:t>
            </a:r>
          </a:p>
          <a:p>
            <a:pPr algn="r"/>
            <a:r>
              <a:rPr lang="ru-RU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10-Б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404664"/>
            <a:ext cx="5120640" cy="2304288"/>
          </a:xfrm>
        </p:spPr>
        <p:txBody>
          <a:bodyPr/>
          <a:lstStyle/>
          <a:p>
            <a:pPr algn="ctr"/>
            <a:r>
              <a:rPr lang="ru-RU" i="1" dirty="0"/>
              <a:t>В Лондон с Оливером Твистом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723341"/>
            <a:ext cx="4176464" cy="31323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7810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984776" cy="1066801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Путь Оливера в Лондон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8169132" cy="4629175"/>
          </a:xfrm>
        </p:spPr>
      </p:pic>
    </p:spTree>
    <p:extLst>
      <p:ext uri="{BB962C8B-B14F-4D97-AF65-F5344CB8AC3E}">
        <p14:creationId xmlns:p14="http://schemas.microsoft.com/office/powerpoint/2010/main" val="25745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«Джентльмены удачи»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340768"/>
            <a:ext cx="2857500" cy="28575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5934213" cy="469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4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91550" cy="2088232"/>
          </a:xfrm>
        </p:spPr>
        <p:txBody>
          <a:bodyPr>
            <a:noAutofit/>
          </a:bodyPr>
          <a:lstStyle/>
          <a:p>
            <a:pPr algn="ctr"/>
            <a:r>
              <a:rPr lang="ru-RU" sz="6000" i="1" dirty="0"/>
              <a:t>У каждого человека есть </a:t>
            </a:r>
            <a:r>
              <a:rPr lang="ru-RU" sz="6000" i="1" dirty="0" smtClean="0"/>
              <a:t>душа</a:t>
            </a:r>
            <a:endParaRPr lang="ru-RU" sz="60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72816"/>
            <a:ext cx="2845494" cy="28581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2924944"/>
            <a:ext cx="5905534" cy="325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8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Сирота и беглец Оливер Твист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412776"/>
            <a:ext cx="6551647" cy="44644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1336707"/>
            <a:ext cx="3010592" cy="454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2128"/>
          </a:xfrm>
        </p:spPr>
        <p:txBody>
          <a:bodyPr/>
          <a:lstStyle/>
          <a:p>
            <a:r>
              <a:rPr lang="ru-RU" dirty="0" smtClean="0"/>
              <a:t>Диккенс постиг искусство любви к людям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" t="2539" r="7004" b="21283"/>
          <a:stretch/>
        </p:blipFill>
        <p:spPr>
          <a:xfrm>
            <a:off x="4860031" y="1124744"/>
            <a:ext cx="4110401" cy="4539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2636" r="4081" b="2800"/>
          <a:stretch/>
        </p:blipFill>
        <p:spPr>
          <a:xfrm>
            <a:off x="395535" y="1124744"/>
            <a:ext cx="3982519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123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Лондон улица </a:t>
            </a:r>
            <a:r>
              <a:rPr lang="ru-RU" dirty="0" err="1" smtClean="0"/>
              <a:t>Strand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85" y="1196752"/>
            <a:ext cx="8668613" cy="5431429"/>
          </a:xfrm>
        </p:spPr>
      </p:pic>
    </p:spTree>
    <p:extLst>
      <p:ext uri="{BB962C8B-B14F-4D97-AF65-F5344CB8AC3E}">
        <p14:creationId xmlns:p14="http://schemas.microsoft.com/office/powerpoint/2010/main" val="425376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5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Лондон детства Диккенса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4729412" cy="5165973"/>
          </a:xfrm>
        </p:spPr>
      </p:pic>
      <p:sp>
        <p:nvSpPr>
          <p:cNvPr id="11" name="Прямоугольник 10"/>
          <p:cNvSpPr/>
          <p:nvPr/>
        </p:nvSpPr>
        <p:spPr>
          <a:xfrm>
            <a:off x="5364088" y="1268760"/>
            <a:ext cx="33843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/>
              <a:t>он идет по кривым узким улочкам, где в обветшалых домах ютится беднота</a:t>
            </a:r>
          </a:p>
        </p:txBody>
      </p:sp>
    </p:spTree>
    <p:extLst>
      <p:ext uri="{BB962C8B-B14F-4D97-AF65-F5344CB8AC3E}">
        <p14:creationId xmlns:p14="http://schemas.microsoft.com/office/powerpoint/2010/main" val="218254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5040560" cy="2245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440" y="2636912"/>
            <a:ext cx="6476828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0811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2128"/>
          </a:xfrm>
        </p:spPr>
        <p:txBody>
          <a:bodyPr/>
          <a:lstStyle/>
          <a:p>
            <a:pPr algn="ctr"/>
            <a:r>
              <a:rPr lang="ru-RU" dirty="0" smtClean="0"/>
              <a:t>«Записки </a:t>
            </a:r>
            <a:r>
              <a:rPr lang="ru-RU" dirty="0" err="1" smtClean="0"/>
              <a:t>Пиквикского</a:t>
            </a:r>
            <a:r>
              <a:rPr lang="ru-RU" dirty="0" smtClean="0"/>
              <a:t> клуба» 1836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3240360" cy="5119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68760"/>
            <a:ext cx="3444776" cy="5407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326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91550" cy="1066801"/>
          </a:xfrm>
        </p:spPr>
        <p:txBody>
          <a:bodyPr/>
          <a:lstStyle/>
          <a:p>
            <a:pPr algn="ctr"/>
            <a:r>
              <a:rPr lang="ru-RU" dirty="0" smtClean="0"/>
              <a:t>«Оливер Твист» 1839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490" y="1556792"/>
            <a:ext cx="3007563" cy="46805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5373334" cy="453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7033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Предпосылки для написания: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Закон о бедных 1834 года</a:t>
            </a:r>
          </a:p>
          <a:p>
            <a:r>
              <a:rPr lang="ru-RU" dirty="0"/>
              <a:t>С этого дня просить подаяния, не иметь крыши над головой, просто быть нищим власти запретили — за это сажали в тюрьму. Раньше о бедных заботился церковный приход, это обычно сводилось к тому, что бедняков подкармливали. Теперь же по новому закону безработных и обнищавших людей направляли в работные дома, там они были обязаны жить и за скудное питание выполнять любую работу, даже самую тяжелую и черную. Были предусмотрены пункты, по которым детей разлучали с родителями, а жен с мужьями. Это были самые настоящие тюрьмы, только людей сажали сюда не за провинности и не за преступления, а за то, что они — бедняки.</a:t>
            </a:r>
          </a:p>
        </p:txBody>
      </p:sp>
    </p:spTree>
    <p:extLst>
      <p:ext uri="{BB962C8B-B14F-4D97-AF65-F5344CB8AC3E}">
        <p14:creationId xmlns:p14="http://schemas.microsoft.com/office/powerpoint/2010/main" val="193052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1"/>
          <a:stretch/>
        </p:blipFill>
        <p:spPr>
          <a:xfrm>
            <a:off x="4487483" y="2708920"/>
            <a:ext cx="4424362" cy="3107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2" y="116632"/>
            <a:ext cx="6233833" cy="2449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" y="2780928"/>
            <a:ext cx="4379979" cy="328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294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256184"/>
          </a:xfrm>
        </p:spPr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sz="4400" i="1" dirty="0" smtClean="0"/>
              <a:t>Простите ,сэр, я хочу добавки»</a:t>
            </a:r>
            <a:endParaRPr lang="ru-RU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276872"/>
            <a:ext cx="5707642" cy="34245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90" y="1988840"/>
            <a:ext cx="2744446" cy="42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6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67</TotalTime>
  <Words>198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Soho</vt:lpstr>
      <vt:lpstr>В Лондон с Оливером Твистом</vt:lpstr>
      <vt:lpstr>Лондон улица Strand</vt:lpstr>
      <vt:lpstr>Лондон детства Диккенса</vt:lpstr>
      <vt:lpstr>Презентация PowerPoint</vt:lpstr>
      <vt:lpstr>«Записки Пиквикского клуба» 1836</vt:lpstr>
      <vt:lpstr>«Оливер Твист» 1839</vt:lpstr>
      <vt:lpstr>Предпосылки для написания: </vt:lpstr>
      <vt:lpstr>Презентация PowerPoint</vt:lpstr>
      <vt:lpstr>«Простите ,сэр, я хочу добавки»</vt:lpstr>
      <vt:lpstr>Путь Оливера в Лондон</vt:lpstr>
      <vt:lpstr>«Джентльмены удачи»</vt:lpstr>
      <vt:lpstr>У каждого человека есть душа</vt:lpstr>
      <vt:lpstr>Сирота и беглец Оливер Твист</vt:lpstr>
      <vt:lpstr>Диккенс постиг искусство любви к людям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Лондон с Оливером Твистом</dc:title>
  <dc:creator>Администратор</dc:creator>
  <cp:lastModifiedBy>семья</cp:lastModifiedBy>
  <cp:revision>8</cp:revision>
  <dcterms:created xsi:type="dcterms:W3CDTF">2013-12-10T17:05:09Z</dcterms:created>
  <dcterms:modified xsi:type="dcterms:W3CDTF">2015-04-21T12:10:33Z</dcterms:modified>
</cp:coreProperties>
</file>